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50" r:id="rId2"/>
    <p:sldMasterId id="2147483709" r:id="rId3"/>
    <p:sldMasterId id="2147483721" r:id="rId4"/>
  </p:sldMasterIdLst>
  <p:notesMasterIdLst>
    <p:notesMasterId r:id="rId144"/>
  </p:notesMasterIdLst>
  <p:sldIdLst>
    <p:sldId id="976" r:id="rId5"/>
    <p:sldId id="1014" r:id="rId6"/>
    <p:sldId id="1603" r:id="rId7"/>
    <p:sldId id="1604" r:id="rId8"/>
    <p:sldId id="1043" r:id="rId9"/>
    <p:sldId id="1044" r:id="rId10"/>
    <p:sldId id="1045" r:id="rId11"/>
    <p:sldId id="1004" r:id="rId12"/>
    <p:sldId id="1005" r:id="rId13"/>
    <p:sldId id="1006" r:id="rId14"/>
    <p:sldId id="1405" r:id="rId15"/>
    <p:sldId id="1406" r:id="rId16"/>
    <p:sldId id="1407" r:id="rId17"/>
    <p:sldId id="1408" r:id="rId18"/>
    <p:sldId id="1011" r:id="rId19"/>
    <p:sldId id="1012" r:id="rId20"/>
    <p:sldId id="1013" r:id="rId21"/>
    <p:sldId id="1605" r:id="rId22"/>
    <p:sldId id="1606" r:id="rId23"/>
    <p:sldId id="1274" r:id="rId24"/>
    <p:sldId id="1275" r:id="rId25"/>
    <p:sldId id="1276" r:id="rId26"/>
    <p:sldId id="1277" r:id="rId27"/>
    <p:sldId id="1046" r:id="rId28"/>
    <p:sldId id="1047" r:id="rId29"/>
    <p:sldId id="1048" r:id="rId30"/>
    <p:sldId id="1049" r:id="rId31"/>
    <p:sldId id="1050" r:id="rId32"/>
    <p:sldId id="1051" r:id="rId33"/>
    <p:sldId id="1052" r:id="rId34"/>
    <p:sldId id="1053" r:id="rId35"/>
    <p:sldId id="1054" r:id="rId36"/>
    <p:sldId id="1055" r:id="rId37"/>
    <p:sldId id="1056" r:id="rId38"/>
    <p:sldId id="1057" r:id="rId39"/>
    <p:sldId id="1058" r:id="rId40"/>
    <p:sldId id="1059" r:id="rId41"/>
    <p:sldId id="1060" r:id="rId42"/>
    <p:sldId id="1061" r:id="rId43"/>
    <p:sldId id="454" r:id="rId44"/>
    <p:sldId id="455" r:id="rId45"/>
    <p:sldId id="456" r:id="rId46"/>
    <p:sldId id="457" r:id="rId47"/>
    <p:sldId id="458" r:id="rId48"/>
    <p:sldId id="459" r:id="rId49"/>
    <p:sldId id="1599" r:id="rId50"/>
    <p:sldId id="390" r:id="rId51"/>
    <p:sldId id="391" r:id="rId52"/>
    <p:sldId id="392" r:id="rId53"/>
    <p:sldId id="393" r:id="rId54"/>
    <p:sldId id="394" r:id="rId55"/>
    <p:sldId id="395" r:id="rId56"/>
    <p:sldId id="396" r:id="rId57"/>
    <p:sldId id="397" r:id="rId58"/>
    <p:sldId id="398" r:id="rId59"/>
    <p:sldId id="399" r:id="rId60"/>
    <p:sldId id="1031" r:id="rId61"/>
    <p:sldId id="1032" r:id="rId62"/>
    <p:sldId id="1033" r:id="rId63"/>
    <p:sldId id="1034" r:id="rId64"/>
    <p:sldId id="1035" r:id="rId65"/>
    <p:sldId id="1036" r:id="rId66"/>
    <p:sldId id="1037" r:id="rId67"/>
    <p:sldId id="1038" r:id="rId68"/>
    <p:sldId id="1639" r:id="rId69"/>
    <p:sldId id="1640"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60" r:id="rId85"/>
    <p:sldId id="258" r:id="rId86"/>
    <p:sldId id="767" r:id="rId87"/>
    <p:sldId id="259" r:id="rId88"/>
    <p:sldId id="782" r:id="rId89"/>
    <p:sldId id="617" r:id="rId90"/>
    <p:sldId id="615" r:id="rId91"/>
    <p:sldId id="616" r:id="rId92"/>
    <p:sldId id="260" r:id="rId93"/>
    <p:sldId id="518" r:id="rId94"/>
    <p:sldId id="704" r:id="rId95"/>
    <p:sldId id="706" r:id="rId96"/>
    <p:sldId id="707" r:id="rId97"/>
    <p:sldId id="709" r:id="rId98"/>
    <p:sldId id="708" r:id="rId99"/>
    <p:sldId id="784" r:id="rId100"/>
    <p:sldId id="520" r:id="rId101"/>
    <p:sldId id="522" r:id="rId102"/>
    <p:sldId id="523" r:id="rId103"/>
    <p:sldId id="524" r:id="rId104"/>
    <p:sldId id="614" r:id="rId105"/>
    <p:sldId id="717" r:id="rId106"/>
    <p:sldId id="666" r:id="rId107"/>
    <p:sldId id="712" r:id="rId108"/>
    <p:sldId id="713" r:id="rId109"/>
    <p:sldId id="718" r:id="rId110"/>
    <p:sldId id="719" r:id="rId111"/>
    <p:sldId id="720" r:id="rId112"/>
    <p:sldId id="783" r:id="rId113"/>
    <p:sldId id="722" r:id="rId114"/>
    <p:sldId id="724" r:id="rId115"/>
    <p:sldId id="725" r:id="rId116"/>
    <p:sldId id="768" r:id="rId117"/>
    <p:sldId id="779" r:id="rId118"/>
    <p:sldId id="769" r:id="rId119"/>
    <p:sldId id="780" r:id="rId120"/>
    <p:sldId id="770" r:id="rId121"/>
    <p:sldId id="771" r:id="rId122"/>
    <p:sldId id="772" r:id="rId123"/>
    <p:sldId id="781" r:id="rId124"/>
    <p:sldId id="1629" r:id="rId125"/>
    <p:sldId id="1630" r:id="rId126"/>
    <p:sldId id="1631" r:id="rId127"/>
    <p:sldId id="1632" r:id="rId128"/>
    <p:sldId id="1634" r:id="rId129"/>
    <p:sldId id="1633" r:id="rId130"/>
    <p:sldId id="1638" r:id="rId131"/>
    <p:sldId id="1637" r:id="rId132"/>
    <p:sldId id="1636" r:id="rId133"/>
    <p:sldId id="1635" r:id="rId134"/>
    <p:sldId id="773" r:id="rId135"/>
    <p:sldId id="774" r:id="rId136"/>
    <p:sldId id="775" r:id="rId137"/>
    <p:sldId id="776" r:id="rId138"/>
    <p:sldId id="777" r:id="rId139"/>
    <p:sldId id="974" r:id="rId140"/>
    <p:sldId id="778" r:id="rId141"/>
    <p:sldId id="1597" r:id="rId142"/>
    <p:sldId id="977" r:id="rId1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94660"/>
  </p:normalViewPr>
  <p:slideViewPr>
    <p:cSldViewPr>
      <p:cViewPr varScale="1">
        <p:scale>
          <a:sx n="108" d="100"/>
          <a:sy n="108" d="100"/>
        </p:scale>
        <p:origin x="312"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11/18/2023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208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782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459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1032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769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558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84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101</a:t>
            </a:fld>
            <a:endParaRPr lang="en-US"/>
          </a:p>
        </p:txBody>
      </p:sp>
    </p:spTree>
    <p:extLst>
      <p:ext uri="{BB962C8B-B14F-4D97-AF65-F5344CB8AC3E}">
        <p14:creationId xmlns:p14="http://schemas.microsoft.com/office/powerpoint/2010/main" val="3935754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8411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3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672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214059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0736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18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784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20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33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11/18/2023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4315658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81525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11/18/2023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075360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76828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701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618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4488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385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9922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019967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1405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11/18/2023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17297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502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130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9625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377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545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6546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9498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82899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7387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9239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7590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70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407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6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53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7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6535680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11/18/2023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5171607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0297930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941183"/>
          </a:xfrm>
          <a:prstGeom prst="rect">
            <a:avLst/>
          </a:prstGeom>
        </p:spPr>
        <p:txBody>
          <a:bodyPr wrap="square">
            <a:spAutoFit/>
          </a:bodyPr>
          <a:lstStyle/>
          <a:p>
            <a:pPr algn="ctr"/>
            <a:r>
              <a:rPr lang="en-US" sz="4000" b="1" u="sng" dirty="0"/>
              <a:t>Romans 12:1-2</a:t>
            </a:r>
            <a:endParaRPr lang="en-US" sz="4000" u="sng" dirty="0"/>
          </a:p>
          <a:p>
            <a:pPr algn="ctr"/>
            <a:r>
              <a:rPr lang="en-US" sz="4000" dirty="0"/>
              <a:t>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b="1" u="sng" dirty="0"/>
              <a:t>Philippians 3:8-11</a:t>
            </a:r>
            <a:endParaRPr lang="en-US" sz="4000" u="sng" dirty="0"/>
          </a:p>
          <a:p>
            <a:pPr algn="ctr"/>
            <a:r>
              <a:rPr lang="en-US" sz="4000" dirty="0"/>
              <a:t>8 Yet indeed I also count all things loss for the excellence of the knowledge of Christ Jesus my Lord, for whom I have suffered the loss of all things, and count them as rubbish, that I may gain Christ 9 and be found in Him, not having my own righteousness, which is from the law, but that which is through faith in Christ, the righteousness which is from God by faith; </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dirty="0"/>
              <a:t>10 that I may know Him and the power of His resurrection, and the fellowship of His sufferings, being conformed to His death, 11 if, by any means, I may attain to the resurrection from the dead.</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7478970"/>
          </a:xfrm>
          <a:prstGeom prst="rect">
            <a:avLst/>
          </a:prstGeom>
        </p:spPr>
        <p:txBody>
          <a:bodyPr wrap="square">
            <a:spAutoFit/>
          </a:bodyPr>
          <a:lstStyle/>
          <a:p>
            <a:pPr algn="ctr"/>
            <a:r>
              <a:rPr lang="en-US" sz="4000" b="1" u="sng" dirty="0"/>
              <a:t>Ephesians 5:1-7</a:t>
            </a:r>
            <a:endParaRPr lang="en-US" sz="4000" u="sng" dirty="0"/>
          </a:p>
          <a:p>
            <a:pPr algn="ctr"/>
            <a:r>
              <a:rPr lang="en-US" sz="4000" dirty="0"/>
              <a:t>1 Therefore be imitators of God as dear children. 2 And walk in love, as Christ also has loved us and given Himself for us, an offering and a sacrifice to God for a sweet-smelling aroma. 3 But fornication and all uncleanness or covetousness, let it not even be named among you, as is fitting for saints; 4 neither filthiness, nor foolish talking, nor coarse jesting, which are not fitting, but rather giving of thanks.</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algn="ctr"/>
            <a:r>
              <a:rPr lang="en-US" sz="4000" dirty="0"/>
              <a:t>5 For this you know, that no fornicator, unclean person, nor covetous man, who is an idolater, has any inheritance in the kingdom of Christ and God. 6 Let no one deceive you with empty words, for because of these things the wrath of God comes upon the sons of disobedience. 7 Therefore do not be partakers with them.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p:spPr>
        <p:txBody>
          <a:bodyPr wrap="square">
            <a:spAutoFit/>
          </a:bodyPr>
          <a:lstStyle/>
          <a:p>
            <a:pPr algn="ctr"/>
            <a:r>
              <a:rPr lang="en-US" sz="4000" b="1" dirty="0"/>
              <a:t>4. Comfort </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dirty="0"/>
              <a:t>  </a:t>
            </a:r>
            <a:r>
              <a:rPr lang="en-US" sz="4000" b="1" dirty="0"/>
              <a:t>God does not always want to just do something IN us, but often His ultimate goal is to do something THROUGH us.</a:t>
            </a:r>
            <a:endParaRPr lang="en-US" sz="4000" dirty="0"/>
          </a:p>
        </p:txBody>
      </p:sp>
    </p:spTree>
    <p:extLst>
      <p:ext uri="{BB962C8B-B14F-4D97-AF65-F5344CB8AC3E}">
        <p14:creationId xmlns:p14="http://schemas.microsoft.com/office/powerpoint/2010/main" val="21203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2 Corinthians 1:3-5</a:t>
            </a:r>
            <a:endParaRPr lang="en-US" sz="4000" u="sng" dirty="0"/>
          </a:p>
          <a:p>
            <a:pPr algn="ctr"/>
            <a:r>
              <a:rPr lang="en-US" sz="4000" dirty="0"/>
              <a:t>3 Blessed be the God and Father of our Lord Jesus Christ, the Father of mercies and God of all comfort, 4 who comforts us in all our tribulation, that we may be able to comfort those who are in any trouble, with the comfort with which we ourselves are comforted by God. </a:t>
            </a:r>
          </a:p>
          <a:p>
            <a:pPr algn="ctr"/>
            <a:r>
              <a:rPr lang="en-US" sz="4000" b="1" dirty="0"/>
              <a:t> </a:t>
            </a:r>
            <a:endParaRPr lang="en-US" sz="4000" dirty="0"/>
          </a:p>
        </p:txBody>
      </p:sp>
    </p:spTree>
    <p:extLst>
      <p:ext uri="{BB962C8B-B14F-4D97-AF65-F5344CB8AC3E}">
        <p14:creationId xmlns:p14="http://schemas.microsoft.com/office/powerpoint/2010/main" val="37990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401205"/>
          </a:xfrm>
          <a:prstGeom prst="rect">
            <a:avLst/>
          </a:prstGeom>
        </p:spPr>
        <p:txBody>
          <a:bodyPr wrap="square">
            <a:spAutoFit/>
          </a:bodyPr>
          <a:lstStyle/>
          <a:p>
            <a:pPr algn="ctr"/>
            <a:r>
              <a:rPr lang="en-US" sz="4000" b="1" u="sng" dirty="0"/>
              <a:t>Matthew 11:28-30</a:t>
            </a:r>
            <a:endParaRPr lang="en-US" sz="4000" u="sng" dirty="0"/>
          </a:p>
          <a:p>
            <a:pPr algn="ctr"/>
            <a:r>
              <a:rPr lang="en-US" sz="4000" dirty="0"/>
              <a:t>28 </a:t>
            </a:r>
            <a:r>
              <a:rPr lang="en-US" sz="4000" dirty="0">
                <a:solidFill>
                  <a:srgbClr val="FF0000"/>
                </a:solidFill>
              </a:rPr>
              <a:t>Come to Me, all you who labor and are heavy laden, and I will give you rest. </a:t>
            </a:r>
            <a:r>
              <a:rPr lang="en-US" sz="4000" dirty="0"/>
              <a:t>29 </a:t>
            </a:r>
            <a:r>
              <a:rPr lang="en-US" sz="4000" dirty="0">
                <a:solidFill>
                  <a:srgbClr val="FF0000"/>
                </a:solidFill>
              </a:rPr>
              <a:t>Take My yoke upon you and learn from Me, for I am gentle and lowly in heart, and you will find rest for your souls. </a:t>
            </a:r>
            <a:r>
              <a:rPr lang="en-US" sz="4000" dirty="0"/>
              <a:t>30 </a:t>
            </a:r>
            <a:r>
              <a:rPr lang="en-US" sz="4000" dirty="0">
                <a:solidFill>
                  <a:srgbClr val="FF0000"/>
                </a:solidFill>
              </a:rPr>
              <a:t>For My yoke is easy and My burden is light." </a:t>
            </a:r>
          </a:p>
          <a:p>
            <a:pPr algn="ctr"/>
            <a:r>
              <a:rPr lang="en-US" sz="4000" dirty="0"/>
              <a:t> </a:t>
            </a:r>
          </a:p>
        </p:txBody>
      </p:sp>
    </p:spTree>
    <p:extLst>
      <p:ext uri="{BB962C8B-B14F-4D97-AF65-F5344CB8AC3E}">
        <p14:creationId xmlns:p14="http://schemas.microsoft.com/office/powerpoint/2010/main" val="2203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323439"/>
          </a:xfrm>
          <a:prstGeom prst="rect">
            <a:avLst/>
          </a:prstGeom>
        </p:spPr>
        <p:txBody>
          <a:bodyPr wrap="square">
            <a:spAutoFit/>
          </a:bodyPr>
          <a:lstStyle/>
          <a:p>
            <a:pPr algn="ctr"/>
            <a:r>
              <a:rPr lang="en-US" sz="4000" b="1" dirty="0"/>
              <a:t>5. Convictions </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1450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Pain and Suffering solidifies your conviction that God is sufficient, He is with you and He will take care of you.</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4473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u="sng" dirty="0"/>
              <a:t>Deuteronomy 31:7-8</a:t>
            </a:r>
            <a:endParaRPr lang="en-US" sz="4000" u="sng" dirty="0"/>
          </a:p>
          <a:p>
            <a:pPr algn="ctr"/>
            <a:r>
              <a:rPr lang="en-US" sz="4000" dirty="0"/>
              <a:t>7 Then Moses called Joshua and said to him in the sight of all Israel, "Be strong and of good courage, for you must go with this people to the land which the LORD has sworn to their fathers to give them, and you shall cause them to inherit it. </a:t>
            </a:r>
          </a:p>
          <a:p>
            <a:pPr algn="ctr"/>
            <a:r>
              <a:rPr lang="en-US" sz="4000" dirty="0"/>
              <a:t> </a:t>
            </a:r>
          </a:p>
        </p:txBody>
      </p:sp>
    </p:spTree>
    <p:extLst>
      <p:ext uri="{BB962C8B-B14F-4D97-AF65-F5344CB8AC3E}">
        <p14:creationId xmlns:p14="http://schemas.microsoft.com/office/powerpoint/2010/main" val="3444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dirty="0"/>
              <a:t>8 And the LORD, He is the one who goes before you. He will be with you, He will not leave you nor forsake you; do not fear nor be dismayed." </a:t>
            </a:r>
          </a:p>
          <a:p>
            <a:pPr algn="ctr"/>
            <a:r>
              <a:rPr lang="en-US" sz="4000" dirty="0"/>
              <a:t> </a:t>
            </a:r>
          </a:p>
          <a:p>
            <a:pPr algn="ctr"/>
            <a:endParaRPr lang="en-US" sz="4000" dirty="0"/>
          </a:p>
        </p:txBody>
      </p:sp>
    </p:spTree>
    <p:extLst>
      <p:ext uri="{BB962C8B-B14F-4D97-AF65-F5344CB8AC3E}">
        <p14:creationId xmlns:p14="http://schemas.microsoft.com/office/powerpoint/2010/main" val="9097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dirty="0"/>
              <a:t> </a:t>
            </a:r>
            <a:r>
              <a:rPr lang="en-US" sz="4000" b="1" u="sng" dirty="0"/>
              <a:t>Hebrews 13:5-6</a:t>
            </a:r>
            <a:endParaRPr lang="en-US" sz="4000" u="sng" dirty="0"/>
          </a:p>
          <a:p>
            <a:pPr algn="ctr"/>
            <a:r>
              <a:rPr lang="en-US" sz="4000" dirty="0"/>
              <a:t>5 Let your conduct be without covetousness; be content with such things as you have. For He Himself has said, "I will never leave you nor forsake you."  6 So we may boldly say: "The LORD is my helper; I will not fear. What can man do to me?"  </a:t>
            </a:r>
          </a:p>
          <a:p>
            <a:pPr algn="ctr"/>
            <a:endParaRPr lang="en-US" sz="4000" dirty="0"/>
          </a:p>
        </p:txBody>
      </p:sp>
    </p:spTree>
    <p:extLst>
      <p:ext uri="{BB962C8B-B14F-4D97-AF65-F5344CB8AC3E}">
        <p14:creationId xmlns:p14="http://schemas.microsoft.com/office/powerpoint/2010/main" val="31244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u="sng" dirty="0"/>
              <a:t>1 Peter 3:13-17</a:t>
            </a:r>
            <a:endParaRPr lang="en-US" sz="4000" u="sng" dirty="0"/>
          </a:p>
          <a:p>
            <a:pPr algn="ctr"/>
            <a:r>
              <a:rPr lang="en-US" sz="4000" dirty="0"/>
              <a:t>13 And who is he who will harm you if you become followers of what is good? 14 But even if you should suffer for righteousness' sake, you are blessed. "And do not be afraid of their threats, nor be troubled."  </a:t>
            </a:r>
          </a:p>
          <a:p>
            <a:pPr algn="ctr"/>
            <a:r>
              <a:rPr lang="en-US" sz="4000" dirty="0"/>
              <a:t> </a:t>
            </a:r>
          </a:p>
          <a:p>
            <a:pPr algn="ctr"/>
            <a:endParaRPr lang="en-US" sz="4000" dirty="0"/>
          </a:p>
        </p:txBody>
      </p:sp>
    </p:spTree>
    <p:extLst>
      <p:ext uri="{BB962C8B-B14F-4D97-AF65-F5344CB8AC3E}">
        <p14:creationId xmlns:p14="http://schemas.microsoft.com/office/powerpoint/2010/main" val="331815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dirty="0"/>
              <a:t>15 But sanctify the Lord God in your hearts, and always be ready to give a defense to everyone who asks you a reason for the hope that is in you, with meekness and fear; 16 having a good conscience, that when they defame you as evildoers, those who revile your good conduct in Christ may be ashamed. 17 For it is better, if it is the will of God, to suffer for doing good than for doing evil. </a:t>
            </a:r>
          </a:p>
          <a:p>
            <a:pPr algn="ctr"/>
            <a:r>
              <a:rPr lang="en-US" sz="4000" dirty="0"/>
              <a:t> </a:t>
            </a:r>
          </a:p>
          <a:p>
            <a:pPr algn="ctr"/>
            <a:endParaRPr lang="en-US" sz="4000" dirty="0"/>
          </a:p>
        </p:txBody>
      </p:sp>
    </p:spTree>
    <p:extLst>
      <p:ext uri="{BB962C8B-B14F-4D97-AF65-F5344CB8AC3E}">
        <p14:creationId xmlns:p14="http://schemas.microsoft.com/office/powerpoint/2010/main" val="16918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6. Change</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1930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Paul is a great example of one who changed when God got his attention on the Damascus Road.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345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Acts 9:1-9</a:t>
            </a:r>
            <a:endParaRPr lang="en-US" sz="4000" u="sng" dirty="0"/>
          </a:p>
          <a:p>
            <a:pPr algn="ctr"/>
            <a:r>
              <a:rPr lang="en-US" sz="4000" dirty="0"/>
              <a:t>1 Then Saul, still breathing threats and murder against the disciples of the Lord, went to the high priest 2 and asked letters from him to the synagogues of Damascus, so that if he found any who were of the Way, whether men or women, he might bring them bound to Jerusalem. </a:t>
            </a:r>
          </a:p>
          <a:p>
            <a:pPr algn="ctr"/>
            <a:r>
              <a:rPr lang="en-US" sz="4000" dirty="0"/>
              <a:t> </a:t>
            </a:r>
          </a:p>
          <a:p>
            <a:pPr algn="ctr"/>
            <a:endParaRPr lang="en-US" sz="4000" dirty="0"/>
          </a:p>
        </p:txBody>
      </p:sp>
    </p:spTree>
    <p:extLst>
      <p:ext uri="{BB962C8B-B14F-4D97-AF65-F5344CB8AC3E}">
        <p14:creationId xmlns:p14="http://schemas.microsoft.com/office/powerpoint/2010/main" val="35892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25076"/>
          </a:xfrm>
          <a:prstGeom prst="rect">
            <a:avLst/>
          </a:prstGeom>
        </p:spPr>
        <p:txBody>
          <a:bodyPr wrap="square">
            <a:spAutoFit/>
          </a:bodyPr>
          <a:lstStyle/>
          <a:p>
            <a:pPr algn="ctr"/>
            <a:r>
              <a:rPr lang="en-US" sz="4000" dirty="0"/>
              <a:t>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p>
          <a:p>
            <a:pPr algn="ctr"/>
            <a:r>
              <a:rPr lang="en-US" sz="4000" dirty="0"/>
              <a:t> </a:t>
            </a:r>
          </a:p>
          <a:p>
            <a:pPr algn="ctr"/>
            <a:r>
              <a:rPr lang="en-US" sz="4000" b="1" dirty="0"/>
              <a:t> </a:t>
            </a:r>
            <a:r>
              <a:rPr lang="en-US" sz="4000" dirty="0"/>
              <a:t> </a:t>
            </a:r>
          </a:p>
          <a:p>
            <a:pPr algn="ctr"/>
            <a:endParaRPr lang="en-US" sz="4000" dirty="0"/>
          </a:p>
        </p:txBody>
      </p:sp>
    </p:spTree>
    <p:extLst>
      <p:ext uri="{BB962C8B-B14F-4D97-AF65-F5344CB8AC3E}">
        <p14:creationId xmlns:p14="http://schemas.microsoft.com/office/powerpoint/2010/main" val="408420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dirty="0"/>
              <a:t>6 So he, trembling and astonished, said, "Lord, what do You want me to do?" And the Lord said to him, "Arise and go into the city, and you will be told what you must do." </a:t>
            </a:r>
          </a:p>
          <a:p>
            <a:pPr algn="ctr"/>
            <a:r>
              <a:rPr lang="en-US" sz="4000" dirty="0"/>
              <a:t> </a:t>
            </a:r>
          </a:p>
          <a:p>
            <a:pPr algn="ctr"/>
            <a:endParaRPr lang="en-US" sz="4000" dirty="0"/>
          </a:p>
        </p:txBody>
      </p:sp>
    </p:spTree>
    <p:extLst>
      <p:ext uri="{BB962C8B-B14F-4D97-AF65-F5344CB8AC3E}">
        <p14:creationId xmlns:p14="http://schemas.microsoft.com/office/powerpoint/2010/main" val="47243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dirty="0"/>
              <a:t>7 And the men who journeyed with him stood speechless, hearing a voice but seeing no one. 8 Then Saul arose from the ground, and when his eyes were opened he saw no one. But they led him by the hand and brought him into Damascus. 9 And he was three days without sight, and neither ate nor drank.</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5208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7. Sanctification</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32294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We need to learn to be Set-Apart from Culture and Walk Close with God!</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62151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John 17:16-19</a:t>
            </a:r>
            <a:endParaRPr lang="en-US" sz="4000" u="sng" dirty="0"/>
          </a:p>
          <a:p>
            <a:pPr algn="ctr"/>
            <a:r>
              <a:rPr lang="en-US" sz="4000" dirty="0"/>
              <a:t>16 </a:t>
            </a:r>
            <a:r>
              <a:rPr lang="en-US" sz="4000" dirty="0">
                <a:solidFill>
                  <a:srgbClr val="FF0000"/>
                </a:solidFill>
              </a:rPr>
              <a:t>They are not of the world, just as I am not of the world. </a:t>
            </a:r>
            <a:r>
              <a:rPr lang="en-US" sz="4000" dirty="0"/>
              <a:t>17 </a:t>
            </a:r>
            <a:r>
              <a:rPr lang="en-US" sz="4000" dirty="0">
                <a:solidFill>
                  <a:srgbClr val="FF0000"/>
                </a:solidFill>
              </a:rPr>
              <a:t>Sanctify them by Your truth. Your word is truth.</a:t>
            </a:r>
            <a:r>
              <a:rPr lang="en-US" sz="4000" dirty="0"/>
              <a:t> 18 </a:t>
            </a:r>
            <a:r>
              <a:rPr lang="en-US" sz="4000" dirty="0">
                <a:solidFill>
                  <a:srgbClr val="FF0000"/>
                </a:solidFill>
              </a:rPr>
              <a:t>As You sent Me into the world, I also have sent them into the world. </a:t>
            </a:r>
            <a:r>
              <a:rPr lang="en-US" sz="4000" dirty="0"/>
              <a:t>19 </a:t>
            </a:r>
            <a:r>
              <a:rPr lang="en-US" sz="4000" dirty="0">
                <a:solidFill>
                  <a:srgbClr val="FF0000"/>
                </a:solidFill>
              </a:rPr>
              <a:t>And for their sakes I sanctify Myself, that they also may be sanctified by the truth.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5454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1 Thessalonians 5:16-24</a:t>
            </a:r>
            <a:endParaRPr lang="en-US" sz="4000" u="sng" dirty="0"/>
          </a:p>
          <a:p>
            <a:pPr algn="ctr"/>
            <a:r>
              <a:rPr lang="en-US" sz="4000" dirty="0"/>
              <a:t>16 Rejoice always, 17 pray without ceasing, 18 in everything give thanks; for this is the will of God in Christ Jesus for you. 19 Do not quench the Spirit. 20 Do not despise prophecies. 21 Test all things; hold fast what is good. 22 Abstain from every form of evil.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031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325630"/>
          </a:xfrm>
          <a:prstGeom prst="rect">
            <a:avLst/>
          </a:prstGeom>
        </p:spPr>
        <p:txBody>
          <a:bodyPr wrap="square">
            <a:spAutoFit/>
          </a:bodyPr>
          <a:lstStyle/>
          <a:p>
            <a:pPr algn="ctr"/>
            <a:r>
              <a:rPr lang="en-US" sz="4000" dirty="0"/>
              <a:t>23 Now may the God of peace Himself sanctify you completely; and may your whole spirit, soul, and body be preserved blameless at the coming of our Lord Jesus Christ. 24 He who calls you is faithful, who also will do it.</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r>
              <a:rPr lang="en-US" sz="4000" dirty="0">
                <a:solidFill>
                  <a:srgbClr val="FFFFFF"/>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91228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b="1" u="sng" dirty="0"/>
              <a:t>1 Peter 3:13-15</a:t>
            </a:r>
            <a:endParaRPr lang="en-US" sz="4000" u="sng" dirty="0"/>
          </a:p>
          <a:p>
            <a:pPr algn="ctr"/>
            <a:r>
              <a:rPr lang="en-US" sz="4000" dirty="0"/>
              <a:t>13 And who is he who will harm you if you become followers of what is good? 14 But even if you should suffer for righteousness' sake, you are blessed. "And do not be afraid of their threats, nor be troubled."  15 But sanctify the Lord God in your hearts, and always be ready to give a defense to everyone who asks you a reason for the hope that is in you, with meekness and fear…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43180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8. Holiness</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7394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556736"/>
          </a:xfrm>
          <a:prstGeom prst="rect">
            <a:avLst/>
          </a:prstGeom>
        </p:spPr>
        <p:txBody>
          <a:bodyPr wrap="square">
            <a:spAutoFit/>
          </a:bodyPr>
          <a:lstStyle/>
          <a:p>
            <a:pPr algn="ctr"/>
            <a:r>
              <a:rPr lang="en-US" sz="4000" b="1" u="sng" dirty="0"/>
              <a:t>Psalm 29:1-2</a:t>
            </a:r>
            <a:endParaRPr lang="en-US" sz="4000" u="sng" dirty="0"/>
          </a:p>
          <a:p>
            <a:pPr algn="ctr"/>
            <a:r>
              <a:rPr lang="en-US" sz="4000" dirty="0"/>
              <a:t>1 Give unto the LORD, O you mighty ones, Give unto the LORD glory and strength. 2 Give unto the LORD the glory due to His name; Worship the LORD in the beauty of holiness. </a:t>
            </a:r>
          </a:p>
          <a:p>
            <a:pPr algn="ctr"/>
            <a:r>
              <a:rPr lang="en-US" sz="4000" dirty="0"/>
              <a:t> </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r>
              <a:rPr lang="en-US" sz="4000" dirty="0">
                <a:solidFill>
                  <a:srgbClr val="FFFFFF"/>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1298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174480"/>
          </a:xfrm>
          <a:prstGeom prst="rect">
            <a:avLst/>
          </a:prstGeom>
        </p:spPr>
        <p:txBody>
          <a:bodyPr wrap="square">
            <a:spAutoFit/>
          </a:bodyPr>
          <a:lstStyle/>
          <a:p>
            <a:pPr algn="ctr"/>
            <a:r>
              <a:rPr lang="en-US" sz="4000" b="1" u="sng" dirty="0"/>
              <a:t>Hebrews 12:12-14</a:t>
            </a:r>
            <a:endParaRPr lang="en-US" sz="4000" u="sng" dirty="0"/>
          </a:p>
          <a:p>
            <a:pPr algn="ctr"/>
            <a:r>
              <a:rPr lang="en-US" sz="4000" dirty="0"/>
              <a:t>12 Therefore strengthen the hands which hang down, and the feeble knees, 13 and make straight paths for your feet, so that what is lame may not be dislocated, but rather be healed. 14 Pursue peace with all people, and holiness, without which no one will see the Lord…</a:t>
            </a:r>
          </a:p>
          <a:p>
            <a:pPr algn="ctr"/>
            <a:r>
              <a:rPr lang="en-US" sz="4000" dirty="0"/>
              <a:t> </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lvl="0" algn="ctr">
              <a:defRPr/>
            </a:pPr>
            <a:r>
              <a:rPr lang="en-US" sz="4000" b="1" dirty="0">
                <a:solidFill>
                  <a:srgbClr val="FFFFFF"/>
                </a:solidFill>
              </a:rPr>
              <a:t> </a:t>
            </a:r>
            <a:r>
              <a:rPr lang="en-US" sz="4000" dirty="0">
                <a:solidFill>
                  <a:srgbClr val="FFFFFF"/>
                </a:solidFill>
              </a:rPr>
              <a:t> </a:t>
            </a:r>
          </a:p>
          <a:p>
            <a:pPr lvl="0" algn="ctr">
              <a:defRPr/>
            </a:pPr>
            <a:r>
              <a:rPr lang="en-US" sz="4000" dirty="0">
                <a:solidFill>
                  <a:srgbClr val="FFFFFF"/>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24757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p:txBody>
      </p:sp>
    </p:spTree>
    <p:extLst>
      <p:ext uri="{BB962C8B-B14F-4D97-AF65-F5344CB8AC3E}">
        <p14:creationId xmlns:p14="http://schemas.microsoft.com/office/powerpoint/2010/main" val="26883283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dirty="0"/>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r>
              <a:rPr lang="en-US" sz="4000" dirty="0"/>
              <a:t> </a:t>
            </a:r>
          </a:p>
        </p:txBody>
      </p:sp>
    </p:spTree>
    <p:extLst>
      <p:ext uri="{BB962C8B-B14F-4D97-AF65-F5344CB8AC3E}">
        <p14:creationId xmlns:p14="http://schemas.microsoft.com/office/powerpoint/2010/main" val="14493944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algn="ctr"/>
            <a:r>
              <a:rPr lang="en-US" sz="4000" dirty="0"/>
              <a:t>17 Then we who are alive and remain shall be caught up together with them in the clouds to meet the Lord in the air. And thus we shall always be with the Lord. 18 Therefore comfort one another with these words. </a:t>
            </a:r>
          </a:p>
          <a:p>
            <a:pPr algn="ctr"/>
            <a:r>
              <a:rPr lang="en-US" sz="4000" dirty="0"/>
              <a:t> </a:t>
            </a:r>
          </a:p>
          <a:p>
            <a:pPr algn="ctr"/>
            <a:r>
              <a:rPr lang="en-US" sz="4000" b="1" dirty="0"/>
              <a:t> </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243349060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 1 Corinthians 15:50-54</a:t>
            </a:r>
            <a:endParaRPr lang="en-US" sz="4000" u="sng" dirty="0"/>
          </a:p>
          <a:p>
            <a:pPr algn="ctr"/>
            <a:r>
              <a:rPr lang="en-US" sz="4000" dirty="0"/>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p>
          <a:p>
            <a:pPr algn="ctr"/>
            <a:endParaRPr lang="en-US" sz="4000" dirty="0"/>
          </a:p>
        </p:txBody>
      </p:sp>
    </p:spTree>
    <p:extLst>
      <p:ext uri="{BB962C8B-B14F-4D97-AF65-F5344CB8AC3E}">
        <p14:creationId xmlns:p14="http://schemas.microsoft.com/office/powerpoint/2010/main" val="4866927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13474491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lvl="0" algn="ctr">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solidFill>
                  <a:srgbClr val="FFFFFF"/>
                </a:solidFill>
              </a:rPr>
              <a:t>Acts 2:38-39</a:t>
            </a:r>
            <a:endParaRPr lang="en-US" sz="4000" u="sng" dirty="0">
              <a:solidFill>
                <a:srgbClr val="FFFFFF"/>
              </a:solidFill>
            </a:endParaRPr>
          </a:p>
          <a:p>
            <a:pPr lvl="0" algn="ctr">
              <a:defRPr/>
            </a:pPr>
            <a:r>
              <a:rPr lang="en-US" sz="4000" dirty="0">
                <a:solidFill>
                  <a:srgbClr val="FFFFFF"/>
                </a:solidFill>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45873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7475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generation to generation We worship you Hallelujah, Hallelujah We worship you for who you are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For who you are, for who you are...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5035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3691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Lord You Are Good</a:t>
            </a:r>
          </a:p>
          <a:p>
            <a:pPr marL="0" indent="0" algn="ctr">
              <a:buNone/>
            </a:pPr>
            <a:r>
              <a:rPr lang="en-US" sz="4400" b="1" dirty="0">
                <a:solidFill>
                  <a:schemeClr val="bg1"/>
                </a:solidFill>
                <a:latin typeface="Arial"/>
                <a:ea typeface="+mn-lt"/>
                <a:cs typeface="+mn-lt"/>
              </a:rPr>
              <a:t>(by Israel Houghton)</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People from every nation and tongue From generation to generation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You are 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Goodness of God”</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love you Lord. For your mercy never fails me. All my days, I’ve been held in your hands. From the</a:t>
            </a:r>
          </a:p>
        </p:txBody>
      </p:sp>
    </p:spTree>
    <p:extLst>
      <p:ext uri="{BB962C8B-B14F-4D97-AF65-F5344CB8AC3E}">
        <p14:creationId xmlns:p14="http://schemas.microsoft.com/office/powerpoint/2010/main" val="2321529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I wake up until I lay my head. Oh, I will sing of the goodness of God. And all my life you </a:t>
            </a:r>
          </a:p>
        </p:txBody>
      </p:sp>
    </p:spTree>
    <p:extLst>
      <p:ext uri="{BB962C8B-B14F-4D97-AF65-F5344CB8AC3E}">
        <p14:creationId xmlns:p14="http://schemas.microsoft.com/office/powerpoint/2010/main" val="655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 generation to generation</a:t>
            </a: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been faithful. And all my life you have been so so good. With every breath that I am able. Oh, I will</a:t>
            </a:r>
          </a:p>
        </p:txBody>
      </p:sp>
    </p:spTree>
    <p:extLst>
      <p:ext uri="{BB962C8B-B14F-4D97-AF65-F5344CB8AC3E}">
        <p14:creationId xmlns:p14="http://schemas.microsoft.com/office/powerpoint/2010/main" val="39346637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of the Goodness of God. I love your voice. You have led me through the fire. In darkest night. You</a:t>
            </a:r>
          </a:p>
        </p:txBody>
      </p:sp>
    </p:spTree>
    <p:extLst>
      <p:ext uri="{BB962C8B-B14F-4D97-AF65-F5344CB8AC3E}">
        <p14:creationId xmlns:p14="http://schemas.microsoft.com/office/powerpoint/2010/main" val="24169977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close like no other. I’ve known you as a father. I’ve known you as a friend. And I have lived in the </a:t>
            </a:r>
          </a:p>
        </p:txBody>
      </p:sp>
    </p:spTree>
    <p:extLst>
      <p:ext uri="{BB962C8B-B14F-4D97-AF65-F5344CB8AC3E}">
        <p14:creationId xmlns:p14="http://schemas.microsoft.com/office/powerpoint/2010/main" val="2210889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of God. And all my life you have been faithful. All my life you have been so so good.</a:t>
            </a:r>
          </a:p>
        </p:txBody>
      </p:sp>
    </p:spTree>
    <p:extLst>
      <p:ext uri="{BB962C8B-B14F-4D97-AF65-F5344CB8AC3E}">
        <p14:creationId xmlns:p14="http://schemas.microsoft.com/office/powerpoint/2010/main" val="1086869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every breath that I am able. Oh, I will sing of the goodness of God. You goodness is running after</a:t>
            </a:r>
          </a:p>
        </p:txBody>
      </p:sp>
    </p:spTree>
    <p:extLst>
      <p:ext uri="{BB962C8B-B14F-4D97-AF65-F5344CB8AC3E}">
        <p14:creationId xmlns:p14="http://schemas.microsoft.com/office/powerpoint/2010/main" val="34016095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running after me. Your goodness is running after. It’s running after me. With my life laid down I </a:t>
            </a:r>
          </a:p>
        </p:txBody>
      </p:sp>
    </p:spTree>
    <p:extLst>
      <p:ext uri="{BB962C8B-B14F-4D97-AF65-F5344CB8AC3E}">
        <p14:creationId xmlns:p14="http://schemas.microsoft.com/office/powerpoint/2010/main" val="39950444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now I give you everything. Cause your goodness is running after. It’s running after me.</a:t>
            </a:r>
          </a:p>
        </p:txBody>
      </p:sp>
    </p:spTree>
    <p:extLst>
      <p:ext uri="{BB962C8B-B14F-4D97-AF65-F5344CB8AC3E}">
        <p14:creationId xmlns:p14="http://schemas.microsoft.com/office/powerpoint/2010/main" val="5665979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goodness is running after. It’s running after me. Your goodness is running after. It’s </a:t>
            </a:r>
          </a:p>
        </p:txBody>
      </p:sp>
    </p:spTree>
    <p:extLst>
      <p:ext uri="{BB962C8B-B14F-4D97-AF65-F5344CB8AC3E}">
        <p14:creationId xmlns:p14="http://schemas.microsoft.com/office/powerpoint/2010/main" val="2033896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me. With my life laid down I surrender now. I give you everything. Cause your goodness is</a:t>
            </a:r>
          </a:p>
        </p:txBody>
      </p:sp>
    </p:spTree>
    <p:extLst>
      <p:ext uri="{BB962C8B-B14F-4D97-AF65-F5344CB8AC3E}">
        <p14:creationId xmlns:p14="http://schemas.microsoft.com/office/powerpoint/2010/main" val="17228688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it’s running after me. And all my life you have been faithful. All my life you have been so </a:t>
            </a:r>
          </a:p>
        </p:txBody>
      </p:sp>
    </p:spTree>
    <p:extLst>
      <p:ext uri="{BB962C8B-B14F-4D97-AF65-F5344CB8AC3E}">
        <p14:creationId xmlns:p14="http://schemas.microsoft.com/office/powerpoint/2010/main" val="86167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We 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With every breath that </a:t>
            </a:r>
            <a:r>
              <a:rPr lang="en-US" sz="4000" dirty="0" err="1">
                <a:solidFill>
                  <a:schemeClr val="bg1"/>
                </a:solidFill>
                <a:latin typeface="Arial"/>
                <a:ea typeface="+mn-lt"/>
                <a:cs typeface="+mn-lt"/>
              </a:rPr>
              <a:t>Iam</a:t>
            </a:r>
            <a:r>
              <a:rPr lang="en-US" sz="4000" dirty="0">
                <a:solidFill>
                  <a:schemeClr val="bg1"/>
                </a:solidFill>
                <a:latin typeface="Arial"/>
                <a:ea typeface="+mn-lt"/>
                <a:cs typeface="+mn-lt"/>
              </a:rPr>
              <a:t> able. I will sing of the goodness of God.</a:t>
            </a:r>
          </a:p>
        </p:txBody>
      </p:sp>
    </p:spTree>
    <p:extLst>
      <p:ext uri="{BB962C8B-B14F-4D97-AF65-F5344CB8AC3E}">
        <p14:creationId xmlns:p14="http://schemas.microsoft.com/office/powerpoint/2010/main" val="7300827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73382" y="-30480"/>
            <a:ext cx="8686800" cy="3416320"/>
          </a:xfrm>
          <a:prstGeom prst="rect">
            <a:avLst/>
          </a:prstGeom>
          <a:noFill/>
        </p:spPr>
        <p:txBody>
          <a:bodyPr wrap="square" rtlCol="0">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Have Your Way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8:23-27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19,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200" dirty="0"/>
          </a:p>
        </p:txBody>
      </p:sp>
      <p:pic>
        <p:nvPicPr>
          <p:cNvPr id="4" name="Picture 3" descr="A black wall with white text&#10;&#10;Description automatically generated">
            <a:extLst>
              <a:ext uri="{FF2B5EF4-FFF2-40B4-BE49-F238E27FC236}">
                <a16:creationId xmlns:a16="http://schemas.microsoft.com/office/drawing/2014/main" id="{FD370C3E-C6B7-24F0-9BF5-F3129CD11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20400" y="5829300"/>
            <a:ext cx="1371600" cy="10287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Matthew 8:23-27</a:t>
            </a:r>
            <a:endParaRPr lang="en-US" sz="4000" u="sng" dirty="0"/>
          </a:p>
          <a:p>
            <a:pPr algn="ctr"/>
            <a:r>
              <a:rPr lang="en-US" sz="4000" dirty="0"/>
              <a:t>23 Now when He got into a boat, His disciples followed Him. 24 And suddenly a great tempest arose on the sea, so that the boat was covered with the waves. But He was asleep. 25 Then His disciples came to Him and awoke Him, saying, "Lord, save us! We are perishing!" </a:t>
            </a:r>
          </a:p>
          <a:p>
            <a:pPr algn="ctr"/>
            <a:r>
              <a:rPr lang="en-US" sz="4000" dirty="0"/>
              <a:t> </a:t>
            </a:r>
          </a:p>
        </p:txBody>
      </p:sp>
    </p:spTree>
    <p:extLst>
      <p:ext uri="{BB962C8B-B14F-4D97-AF65-F5344CB8AC3E}">
        <p14:creationId xmlns:p14="http://schemas.microsoft.com/office/powerpoint/2010/main" val="15886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2252245"/>
          </a:xfrm>
          <a:prstGeom prst="rect">
            <a:avLst/>
          </a:prstGeom>
        </p:spPr>
        <p:txBody>
          <a:bodyPr wrap="square">
            <a:spAutoFit/>
          </a:bodyPr>
          <a:lstStyle/>
          <a:p>
            <a:pPr algn="ctr"/>
            <a:r>
              <a:rPr lang="en-US" sz="4000" b="1" dirty="0"/>
              <a:t>   </a:t>
            </a:r>
            <a:r>
              <a:rPr lang="en-US" sz="4000" dirty="0"/>
              <a:t>26 But He said to them, "Why are you fearful, O you of little faith?" Then He arose and rebuked the winds and the sea, and there was a great calm. 27 So the men marveled, saying, "Who can this be, that even the winds and the sea obey Him?" </a:t>
            </a:r>
          </a:p>
          <a:p>
            <a:pPr algn="ctr"/>
            <a:r>
              <a:rPr lang="en-US" sz="4000" dirty="0"/>
              <a:t> </a:t>
            </a:r>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7327820"/>
          </a:xfrm>
          <a:prstGeom prst="rect">
            <a:avLst/>
          </a:prstGeom>
        </p:spPr>
        <p:txBody>
          <a:bodyPr wrap="square">
            <a:spAutoFit/>
          </a:bodyPr>
          <a:lstStyle/>
          <a:p>
            <a:pPr algn="ctr"/>
            <a:r>
              <a:rPr lang="en-US" sz="4000" b="1" dirty="0"/>
              <a:t>1. Cleansing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40101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963400" cy="1938992"/>
          </a:xfrm>
          <a:prstGeom prst="rect">
            <a:avLst/>
          </a:prstGeom>
        </p:spPr>
        <p:txBody>
          <a:bodyPr wrap="square">
            <a:spAutoFit/>
          </a:bodyPr>
          <a:lstStyle/>
          <a:p>
            <a:pPr algn="ctr"/>
            <a:r>
              <a:rPr lang="en-US" sz="4000" b="1" dirty="0"/>
              <a:t>To get our Attention</a:t>
            </a:r>
            <a:endParaRPr lang="en-US" sz="4000" dirty="0"/>
          </a:p>
          <a:p>
            <a:pPr algn="ctr"/>
            <a:r>
              <a:rPr lang="en-US" sz="4000" b="1" dirty="0"/>
              <a:t> </a:t>
            </a:r>
            <a:endParaRPr lang="en-US" sz="4000" dirty="0"/>
          </a:p>
          <a:p>
            <a:pPr lvl="0" algn="ctr">
              <a:defRPr/>
            </a:pPr>
            <a:r>
              <a:rPr lang="en-US" sz="4000" b="1" dirty="0">
                <a:solidFill>
                  <a:srgbClr val="FFFFFF"/>
                </a:solidFill>
              </a:rPr>
              <a:t> </a:t>
            </a:r>
            <a:endParaRPr lang="en-US" sz="4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19790033"/>
          </a:xfrm>
          <a:prstGeom prst="rect">
            <a:avLst/>
          </a:prstGeom>
        </p:spPr>
        <p:txBody>
          <a:bodyPr wrap="square">
            <a:spAutoFit/>
          </a:bodyPr>
          <a:lstStyle/>
          <a:p>
            <a:pPr algn="ctr"/>
            <a:r>
              <a:rPr lang="en-US" sz="4000" b="1" u="sng" dirty="0"/>
              <a:t>Psalm 119:9-16</a:t>
            </a:r>
            <a:endParaRPr lang="en-US" sz="4000" u="sng" dirty="0"/>
          </a:p>
          <a:p>
            <a:pPr algn="ctr"/>
            <a:r>
              <a:rPr lang="en-US" sz="4000" dirty="0"/>
              <a:t>9 How can a young man cleanse his way? By taking heed according to Your word. 10 With my whole heart I have sought You; Oh, let me not wander from Your commandments! 11 Your word I have hidden in my heart, That I might not sin against You! 12 Blessed are You, O LORD! Teach me Your statutes! </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0" y="0"/>
            <a:ext cx="12192000" cy="4401205"/>
          </a:xfrm>
          <a:prstGeom prst="rect">
            <a:avLst/>
          </a:prstGeom>
        </p:spPr>
        <p:txBody>
          <a:bodyPr wrap="square">
            <a:spAutoFit/>
          </a:bodyPr>
          <a:lstStyle/>
          <a:p>
            <a:pPr algn="ctr"/>
            <a:r>
              <a:rPr lang="en-US" sz="4000" dirty="0"/>
              <a:t>13 With my lips I have declared All the judgments of Your mouth. 14 I have rejoiced in the way of Your testimonies, As much as in all riches. 15 I will meditate on Your precepts, And contemplate Your ways. 16 I will delight myself in Your statutes; I will not forget Your word.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b="1" u="sng" dirty="0"/>
              <a:t>1 John 1:5-10</a:t>
            </a:r>
            <a:endParaRPr lang="en-US" sz="4000" u="sng" dirty="0"/>
          </a:p>
          <a:p>
            <a:pPr algn="ctr"/>
            <a:r>
              <a:rPr lang="en-US" sz="4000" dirty="0"/>
              <a:t>5 This is the message which we have heard from Him and declare to you, that God is light and in Him is no darkness at all. 6 If we say that we have fellowship with Him, and walk in darkness, we lie and do not practice the truth. 7 But if we walk in the light as He is in the light, we have fellowship with one another, and the blood of Jesus Christ His Son cleanses us from all sin. </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dirty="0"/>
              <a:t>8 If we say that we have no sin, we deceive ourselves, and the truth is not in us. 9 If we confess our sins, He is faithful and just to forgive us our sins and to cleanse us from all unrighteousness. 10 If we say that we have not sinned, we make Him a liar, and His word is not in us. </a:t>
            </a:r>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2 Corinthians 7:1</a:t>
            </a:r>
            <a:endParaRPr lang="en-US" sz="4000" u="sng" dirty="0"/>
          </a:p>
          <a:p>
            <a:pPr algn="ctr"/>
            <a:r>
              <a:rPr lang="en-US" sz="4000" dirty="0"/>
              <a:t>“Therefore, having these promises, beloved, let us cleanse ourselves from all filthiness of the flesh and spirit, perfecting holiness in the fear of God”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p:spPr>
        <p:txBody>
          <a:bodyPr wrap="square">
            <a:spAutoFit/>
          </a:bodyPr>
          <a:lstStyle/>
          <a:p>
            <a:pPr algn="ctr"/>
            <a:r>
              <a:rPr lang="en-US" sz="4000" b="1" dirty="0"/>
              <a:t>2. Companionship </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790033"/>
          </a:xfrm>
          <a:prstGeom prst="rect">
            <a:avLst/>
          </a:prstGeom>
        </p:spPr>
        <p:txBody>
          <a:bodyPr wrap="square">
            <a:spAutoFit/>
          </a:bodyPr>
          <a:lstStyle/>
          <a:p>
            <a:pPr algn="ctr"/>
            <a:r>
              <a:rPr lang="en-US" sz="4000" b="1" dirty="0"/>
              <a:t>God desires that we walk in an intimate relationship with Him!</a:t>
            </a:r>
            <a:endParaRPr lang="en-US" sz="4000" dirty="0"/>
          </a:p>
          <a:p>
            <a:pPr algn="ctr"/>
            <a:r>
              <a:rPr lang="en-US" sz="4000" dirty="0"/>
              <a:t> </a:t>
            </a:r>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793200"/>
          </a:xfrm>
          <a:prstGeom prst="rect">
            <a:avLst/>
          </a:prstGeom>
        </p:spPr>
        <p:txBody>
          <a:bodyPr wrap="square">
            <a:spAutoFit/>
          </a:bodyPr>
          <a:lstStyle/>
          <a:p>
            <a:pPr algn="ctr"/>
            <a:r>
              <a:rPr lang="en-US" sz="4000" b="1" u="sng" dirty="0"/>
              <a:t>1 Corinthians 1:9 </a:t>
            </a:r>
            <a:endParaRPr lang="en-US" sz="4000" u="sng" dirty="0"/>
          </a:p>
          <a:p>
            <a:pPr algn="ctr"/>
            <a:r>
              <a:rPr lang="en-US" sz="4000" dirty="0"/>
              <a:t>God is faithful, through whom you were called into fellowship with His Son, Jesus Christ our Lord.</a:t>
            </a:r>
          </a:p>
          <a:p>
            <a:pPr algn="ctr"/>
            <a:endParaRPr lang="en-US" sz="4000" dirty="0"/>
          </a:p>
          <a:p>
            <a:pPr algn="ctr"/>
            <a:r>
              <a:rPr lang="en-US" sz="4000" dirty="0">
                <a:latin typeface="Verdana" panose="020B0604030504040204" pitchFamily="34" charset="0"/>
                <a:ea typeface="Verdana" panose="020B0604030504040204" pitchFamily="34" charset="0"/>
                <a:cs typeface="Verdana" panose="020B0604030504040204" pitchFamily="34" charset="0"/>
              </a:rPr>
              <a:t> </a:t>
            </a:r>
          </a:p>
          <a:p>
            <a:pPr algn="ctr"/>
            <a:endParaRPr lang="en-US" sz="4000" dirty="0"/>
          </a:p>
          <a:p>
            <a:pPr algn="ctr"/>
            <a:endParaRPr lang="en-US" sz="40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Mark 4:19</a:t>
            </a:r>
            <a:endParaRPr lang="en-US" sz="4000" u="sng" dirty="0"/>
          </a:p>
          <a:p>
            <a:pPr algn="ctr"/>
            <a:r>
              <a:rPr lang="en-US" sz="4000" dirty="0">
                <a:solidFill>
                  <a:srgbClr val="FF0000"/>
                </a:solidFill>
              </a:rPr>
              <a:t>"and the cares of this world, the deceitfulness of riches, and the desires for other things entering in choke the word, and it becomes unfruitful..."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7851041"/>
          </a:xfrm>
          <a:prstGeom prst="rect">
            <a:avLst/>
          </a:prstGeom>
        </p:spPr>
        <p:txBody>
          <a:bodyPr wrap="square">
            <a:spAutoFit/>
          </a:bodyPr>
          <a:lstStyle/>
          <a:p>
            <a:pPr algn="ctr"/>
            <a:r>
              <a:rPr lang="en-US" sz="4000" b="1" u="sng" dirty="0"/>
              <a:t>Psalm 63:6-8</a:t>
            </a:r>
            <a:endParaRPr lang="en-US" sz="4000" u="sng" dirty="0"/>
          </a:p>
          <a:p>
            <a:pPr algn="ctr"/>
            <a:r>
              <a:rPr lang="en-US" sz="4000" dirty="0"/>
              <a:t>6 When I remember You on my bed, I meditate on You in the night watches. 7 Because You have been my help, Therefore in the shadow of Your wings I will rejoice. 8 My soul follows close behind You; Your right hand upholds me.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a:ea typeface="+mn-ea"/>
                <a:cs typeface="Arial"/>
              </a:rPr>
              <a:t> </a:t>
            </a: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a:ea typeface="+mn-ea"/>
                <a:cs typeface="Arial"/>
              </a:rPr>
              <a:t> </a:t>
            </a: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16920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b="1" u="sng" dirty="0"/>
              <a:t>Genesis 5:21-24   </a:t>
            </a:r>
          </a:p>
          <a:p>
            <a:pPr algn="ctr"/>
            <a:r>
              <a:rPr lang="en-US" sz="4000" b="1" dirty="0"/>
              <a:t>(New Living Translation)</a:t>
            </a:r>
            <a:endParaRPr lang="en-US" sz="4000" dirty="0"/>
          </a:p>
          <a:p>
            <a:pPr algn="ctr"/>
            <a:r>
              <a:rPr lang="en-US" sz="4000" dirty="0"/>
              <a:t>21 When Enoch was 65 years old, he became the father of Methuselah. 22 After the birth of Methuselah, Enoch lived in close fellowship with God for another 300 years, and he had other sons and daughters.23 Enoch lived 365 years, 24 walking in close fellowship with God. Then one day he disappeared, because God took him.</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92000" cy="1323439"/>
          </a:xfrm>
          <a:prstGeom prst="rect">
            <a:avLst/>
          </a:prstGeom>
        </p:spPr>
        <p:txBody>
          <a:bodyPr wrap="square">
            <a:spAutoFit/>
          </a:bodyPr>
          <a:lstStyle/>
          <a:p>
            <a:pPr algn="ctr"/>
            <a:r>
              <a:rPr lang="en-US" sz="4000" b="1" dirty="0"/>
              <a:t>3. Conformity </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p:spPr>
        <p:txBody>
          <a:bodyPr wrap="square">
            <a:spAutoFit/>
          </a:bodyPr>
          <a:lstStyle/>
          <a:p>
            <a:pPr algn="ctr"/>
            <a:r>
              <a:rPr lang="en-US" sz="4000" dirty="0"/>
              <a:t> </a:t>
            </a:r>
            <a:r>
              <a:rPr lang="en-US" sz="4000" b="1" dirty="0"/>
              <a:t>Conforming us to the likeness of His Son</a:t>
            </a: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20277</TotalTime>
  <Words>4438</Words>
  <Application>Microsoft Office PowerPoint</Application>
  <PresentationFormat>Widescreen</PresentationFormat>
  <Paragraphs>473</Paragraphs>
  <Slides>139</Slides>
  <Notes>22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139</vt:i4>
      </vt:variant>
    </vt:vector>
  </HeadingPairs>
  <TitlesOfParts>
    <vt:vector size="151" baseType="lpstr">
      <vt:lpstr>Arial</vt:lpstr>
      <vt:lpstr>Calibri</vt:lpstr>
      <vt:lpstr>Calibri Light</vt:lpstr>
      <vt:lpstr>Constantia</vt:lpstr>
      <vt:lpstr>Tahoma</vt:lpstr>
      <vt:lpstr>Times New Roman</vt:lpstr>
      <vt:lpstr>Verdana</vt:lpstr>
      <vt:lpstr>Wingdings 2</vt:lpstr>
      <vt:lpstr>1_Mountain Top</vt:lpstr>
      <vt:lpstr>1_Mountain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1158</cp:revision>
  <dcterms:created xsi:type="dcterms:W3CDTF">2013-06-05T21:04:28Z</dcterms:created>
  <dcterms:modified xsi:type="dcterms:W3CDTF">2023-11-19T01:29:11Z</dcterms:modified>
</cp:coreProperties>
</file>