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9"/>
  </p:notesMasterIdLst>
  <p:handoutMasterIdLst>
    <p:handoutMasterId r:id="rId40"/>
  </p:handoutMasterIdLst>
  <p:sldIdLst>
    <p:sldId id="976"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3" r:id="rId29"/>
    <p:sldId id="1597" r:id="rId30"/>
    <p:sldId id="969" r:id="rId31"/>
    <p:sldId id="970" r:id="rId32"/>
    <p:sldId id="971" r:id="rId33"/>
    <p:sldId id="972" r:id="rId34"/>
    <p:sldId id="973" r:id="rId35"/>
    <p:sldId id="974" r:id="rId36"/>
    <p:sldId id="975" r:id="rId37"/>
    <p:sldId id="852" r:id="rId3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We love Him because 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first loved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If someone says, "I love God," and hates his brother, he is a liar; for he who does not love his brother whom he has seen, how can he love God whom he has not seen?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3 John 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I wrote to the church, but Diotrephes, who loves to have the preeminence among them, does not receive us. 10 Therefore, if I come, I will call to mind his deeds which he does, prating against us with malicious words. And not content with that, he himself does not receive the brethren, and forbids those who wish to, putting them out of the church.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And this commandment we have from Him: that he who loves God must love his brother also.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Whoever believes that Jesus is the Christ is born of God, and everyone who loves Him who begot also loves him who is begotten of Him. 2 By this we know that we love the children of God, when we love God and keep His commandments.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this is the love of God, that we keep His commandments. And His commandments are not burdensome. 4 For whatever is born of God overcomes the world. And this is the victory that has overcome the world--our faith. 5 Who is he who overcomes the world, but he who believes that Jesus is the Son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Whoever believes that Jesus is the Christ is born of God, and everyone who loves Him who begot also loves him who is begotten of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By this we know that we love the children of God, when we love God and keep His commandments.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For this is the love of God, that we keep His commandments. And His commandments are not burdensome.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love Me, keep My commandments”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Love Has Been Perfected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John 4:17-21 &amp; 1 John 5:1-4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8,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F45BA1A-55F4-996C-1C19-457607227D72}"/>
              </a:ext>
            </a:extLst>
          </p:cNvPr>
          <p:cNvPicPr>
            <a:picLocks noChangeAspect="1"/>
          </p:cNvPicPr>
          <p:nvPr/>
        </p:nvPicPr>
        <p:blipFill>
          <a:blip r:embed="rId2"/>
          <a:stretch>
            <a:fillRect/>
          </a:stretch>
        </p:blipFill>
        <p:spPr>
          <a:xfrm>
            <a:off x="0" y="2737104"/>
            <a:ext cx="12192000" cy="4120896"/>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has My commandments and keeps them, it is he who loves Me. And he who loves Me will be loved by My Father, and I will love him and manifest Myself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Jesus answered and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anyone loves Me, he will keep My word; and My Father will love him, and We will come to him and make Our home with him.</a:t>
            </a:r>
            <a:r>
              <a:rPr lang="en-US" sz="4000" dirty="0">
                <a:effectLst/>
                <a:latin typeface="Verdana" panose="020B0604030504040204" pitchFamily="34" charset="0"/>
                <a:ea typeface="Calibri" panose="020F0502020204030204" pitchFamily="34" charset="0"/>
                <a:cs typeface="Times New Roman" panose="02020603050405020304" pitchFamily="18" charset="0"/>
              </a:rPr>
              <a:t> 24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does not love Me does not keep My words; and the word which you hear is not Mine but the Father's who sent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that the world may know that I love the Father, and as the Father gave Me commandment, so I do. Arise, let us go from here.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13:34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new commandment I give to you, that you love one another; as I have loved you, that you also love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command you, that you love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11:28-30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Come to Me, all you who labor and are heavy laden, and I will give you rest.</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Take My yoke upon you and learn from Me, for I am gentle and lowly in heart, and you will find rest for your souls.</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My yoke is easy and My burden is light."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For whatever is born of God overcomes the world. And this is the victory that has overcome the world--our faith. 5 Who is he who overcomes the world, but he who believes that Jesus is the Son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have spoken to you, that in Me you may have peace. In the world you will have tribulation; but be of good cheer, I have overcome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4:17-21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Love has been perfected among us in this: that we may have boldness in the day of judgment; because as He is, so are we in this world. 18 There is no fear in love; but perfect love casts out fear, because fear involves torment. But he who fears has not been made perfect in love. 19 We love Him because He first loved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20 If someone says, "I love God," and hates his brother, he is a liar; for he who does not love his brother whom he has seen, how can he love God whom he has not seen? 21 And this commandment we have from Him: that he who loves God must love his brother also.</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17 Love has been perfected among us in this: that we may have boldness in the day of judgment; because as He is, so are we in this world.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3:22-26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even the righteousness of God, through faith in Jesus Christ, to all and on all who believe. For there is no difference; 23 for all have sinned and fall short of the glory of God, 24 being justified freely by His grace through the redemption that is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18 There is no fear in love; but perfect love casts out fear, because fear involves torment. But he who fears has not been made perfect in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For I am persuaded that neither death nor life, nor angels nor principalities nor powers, nor things present nor things to come, 39 nor height nor depth, nor any other created thing, shall be able to separate us from the love of God which is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15233</TotalTime>
  <Words>1634</Words>
  <Application>Microsoft Office PowerPoint</Application>
  <PresentationFormat>Widescreen</PresentationFormat>
  <Paragraphs>117</Paragraphs>
  <Slides>36</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772</cp:revision>
  <dcterms:created xsi:type="dcterms:W3CDTF">2009-08-18T08:19:59Z</dcterms:created>
  <dcterms:modified xsi:type="dcterms:W3CDTF">2023-11-09T05:01:23Z</dcterms:modified>
</cp:coreProperties>
</file>