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48"/>
  </p:notesMasterIdLst>
  <p:handoutMasterIdLst>
    <p:handoutMasterId r:id="rId149"/>
  </p:handoutMasterIdLst>
  <p:sldIdLst>
    <p:sldId id="976" r:id="rId5"/>
    <p:sldId id="1134" r:id="rId6"/>
    <p:sldId id="1135" r:id="rId7"/>
    <p:sldId id="1136" r:id="rId8"/>
    <p:sldId id="1137" r:id="rId9"/>
    <p:sldId id="1139" r:id="rId10"/>
    <p:sldId id="1140" r:id="rId11"/>
    <p:sldId id="1141" r:id="rId12"/>
    <p:sldId id="1142" r:id="rId13"/>
    <p:sldId id="1143" r:id="rId14"/>
    <p:sldId id="1144" r:id="rId15"/>
    <p:sldId id="1145" r:id="rId16"/>
    <p:sldId id="1146" r:id="rId17"/>
    <p:sldId id="1147" r:id="rId18"/>
    <p:sldId id="1148" r:id="rId19"/>
    <p:sldId id="1149" r:id="rId20"/>
    <p:sldId id="1381" r:id="rId21"/>
    <p:sldId id="1382" r:id="rId22"/>
    <p:sldId id="1383" r:id="rId23"/>
    <p:sldId id="1384" r:id="rId24"/>
    <p:sldId id="459" r:id="rId25"/>
    <p:sldId id="1429" r:id="rId26"/>
    <p:sldId id="461" r:id="rId27"/>
    <p:sldId id="1430" r:id="rId28"/>
    <p:sldId id="463" r:id="rId29"/>
    <p:sldId id="991" r:id="rId30"/>
    <p:sldId id="1431" r:id="rId31"/>
    <p:sldId id="466" r:id="rId32"/>
    <p:sldId id="467" r:id="rId33"/>
    <p:sldId id="468" r:id="rId34"/>
    <p:sldId id="469" r:id="rId35"/>
    <p:sldId id="470" r:id="rId36"/>
    <p:sldId id="471" r:id="rId37"/>
    <p:sldId id="1432" r:id="rId38"/>
    <p:sldId id="1433" r:id="rId39"/>
    <p:sldId id="1434" r:id="rId40"/>
    <p:sldId id="1435" r:id="rId41"/>
    <p:sldId id="1436" r:id="rId42"/>
    <p:sldId id="1437" r:id="rId43"/>
    <p:sldId id="1438" r:id="rId44"/>
    <p:sldId id="1439" r:id="rId45"/>
    <p:sldId id="1440" r:id="rId46"/>
    <p:sldId id="1441" r:id="rId47"/>
    <p:sldId id="1442" r:id="rId48"/>
    <p:sldId id="1443" r:id="rId49"/>
    <p:sldId id="1274" r:id="rId50"/>
    <p:sldId id="1275" r:id="rId51"/>
    <p:sldId id="1276" r:id="rId52"/>
    <p:sldId id="1277" r:id="rId53"/>
    <p:sldId id="1046" r:id="rId54"/>
    <p:sldId id="1047" r:id="rId55"/>
    <p:sldId id="1048" r:id="rId56"/>
    <p:sldId id="1049" r:id="rId57"/>
    <p:sldId id="1050" r:id="rId58"/>
    <p:sldId id="1051" r:id="rId59"/>
    <p:sldId id="1052" r:id="rId60"/>
    <p:sldId id="1053" r:id="rId61"/>
    <p:sldId id="1054" r:id="rId62"/>
    <p:sldId id="1055" r:id="rId63"/>
    <p:sldId id="1056" r:id="rId64"/>
    <p:sldId id="1057" r:id="rId65"/>
    <p:sldId id="1058" r:id="rId66"/>
    <p:sldId id="1059" r:id="rId67"/>
    <p:sldId id="1060" r:id="rId68"/>
    <p:sldId id="1061" r:id="rId69"/>
    <p:sldId id="1638" r:id="rId70"/>
    <p:sldId id="1639" r:id="rId71"/>
    <p:sldId id="1640" r:id="rId72"/>
    <p:sldId id="1641" r:id="rId73"/>
    <p:sldId id="1642" r:id="rId74"/>
    <p:sldId id="1643" r:id="rId75"/>
    <p:sldId id="1644" r:id="rId76"/>
    <p:sldId id="1645" r:id="rId77"/>
    <p:sldId id="1646" r:id="rId78"/>
    <p:sldId id="1647" r:id="rId79"/>
    <p:sldId id="1648" r:id="rId80"/>
    <p:sldId id="1649" r:id="rId81"/>
    <p:sldId id="1650" r:id="rId82"/>
    <p:sldId id="1651" r:id="rId83"/>
    <p:sldId id="1652" r:id="rId84"/>
    <p:sldId id="1653" r:id="rId85"/>
    <p:sldId id="1031" r:id="rId86"/>
    <p:sldId id="1032" r:id="rId87"/>
    <p:sldId id="1033" r:id="rId88"/>
    <p:sldId id="1034" r:id="rId89"/>
    <p:sldId id="1035" r:id="rId90"/>
    <p:sldId id="1036" r:id="rId91"/>
    <p:sldId id="1037" r:id="rId92"/>
    <p:sldId id="1038" r:id="rId93"/>
    <p:sldId id="1636" r:id="rId94"/>
    <p:sldId id="1637" r:id="rId95"/>
    <p:sldId id="460" r:id="rId96"/>
    <p:sldId id="826" r:id="rId97"/>
    <p:sldId id="999" r:id="rId98"/>
    <p:sldId id="1000" r:id="rId99"/>
    <p:sldId id="1001" r:id="rId100"/>
    <p:sldId id="1608" r:id="rId101"/>
    <p:sldId id="1040" r:id="rId102"/>
    <p:sldId id="464" r:id="rId103"/>
    <p:sldId id="833" r:id="rId104"/>
    <p:sldId id="465" r:id="rId105"/>
    <p:sldId id="373" r:id="rId106"/>
    <p:sldId id="978" r:id="rId107"/>
    <p:sldId id="374" r:id="rId108"/>
    <p:sldId id="979" r:id="rId109"/>
    <p:sldId id="375" r:id="rId110"/>
    <p:sldId id="981" r:id="rId111"/>
    <p:sldId id="980" r:id="rId112"/>
    <p:sldId id="985" r:id="rId113"/>
    <p:sldId id="984" r:id="rId114"/>
    <p:sldId id="1003" r:id="rId115"/>
    <p:sldId id="983" r:id="rId116"/>
    <p:sldId id="1002" r:id="rId117"/>
    <p:sldId id="1016" r:id="rId118"/>
    <p:sldId id="1015" r:id="rId119"/>
    <p:sldId id="1026" r:id="rId120"/>
    <p:sldId id="1025" r:id="rId121"/>
    <p:sldId id="1024" r:id="rId122"/>
    <p:sldId id="1023" r:id="rId123"/>
    <p:sldId id="1022" r:id="rId124"/>
    <p:sldId id="1428" r:id="rId125"/>
    <p:sldId id="1427" r:id="rId126"/>
    <p:sldId id="1426" r:id="rId127"/>
    <p:sldId id="1424" r:id="rId128"/>
    <p:sldId id="1423" r:id="rId129"/>
    <p:sldId id="1425" r:id="rId130"/>
    <p:sldId id="1422" r:id="rId131"/>
    <p:sldId id="1609" r:id="rId132"/>
    <p:sldId id="1610" r:id="rId133"/>
    <p:sldId id="1611" r:id="rId134"/>
    <p:sldId id="1619" r:id="rId135"/>
    <p:sldId id="1612" r:id="rId136"/>
    <p:sldId id="1614" r:id="rId137"/>
    <p:sldId id="1616" r:id="rId138"/>
    <p:sldId id="969" r:id="rId139"/>
    <p:sldId id="970" r:id="rId140"/>
    <p:sldId id="971" r:id="rId141"/>
    <p:sldId id="972" r:id="rId142"/>
    <p:sldId id="973" r:id="rId143"/>
    <p:sldId id="974" r:id="rId144"/>
    <p:sldId id="975" r:id="rId145"/>
    <p:sldId id="1597" r:id="rId146"/>
    <p:sldId id="852" r:id="rId14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1" autoAdjust="0"/>
    <p:restoredTop sz="94671" autoAdjust="0"/>
  </p:normalViewPr>
  <p:slideViewPr>
    <p:cSldViewPr>
      <p:cViewPr varScale="1">
        <p:scale>
          <a:sx n="114" d="100"/>
          <a:sy n="114" d="100"/>
        </p:scale>
        <p:origin x="132" y="12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handoutMaster" Target="handoutMasters/handoutMaster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2124830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8228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646086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675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475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4210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96802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9281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0701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5284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0715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81312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9157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73286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9181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00132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00404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99945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1354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52067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5163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8459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11/4/2023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767463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7708296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9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holy, holy, holy To see You 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a:t>
            </a:r>
          </a:p>
        </p:txBody>
      </p:sp>
    </p:spTree>
    <p:extLst>
      <p:ext uri="{BB962C8B-B14F-4D97-AF65-F5344CB8AC3E}">
        <p14:creationId xmlns:p14="http://schemas.microsoft.com/office/powerpoint/2010/main" val="24959129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In the same manner He also took the cup after supper, saying, "This cup is the new covenant in My blood. This do, as often as you drink it, in remembrance of Me." 26 For as often as you eat this bread and drink this cup, you proclaim the Lord's death till He comes.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Grafted in By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Romans 11:17-19</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17 And if some of the branches were broken off, and you, being a wild olive tree, were grafted in among them, and with them became a partaker of the root and fatness of the olive tree, 18 do not boast against the branches. But if you do boast, remember that you do not support the root, but the root supports you. 19 You will say then, "Branches were broken off that I might be grafted in."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A People of Prayer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Peter 4:7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"But the end of all things is at hand; therefore be serious and watchful in your prayers"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beseech you therefore, brethren, by the mercies of God, that you present your bodies a living sacrifice, holy, acceptable to God, which is your reasonable service.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Thessalonians 5:15-22</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15 See that no one renders evil for evil to anyone, but always pursue what is good both for yourselves and for all. 16 Rejoice always, 17 pray without ceasing, 18 in everything give thanks; for this is the will of God in Christ Jesus for you. 19 Do not quench the Spirit. 20 Do not despise prophecies. 21 Test all things; hold fast what is good. 22 Abstain from every form of evil.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Chronicles 7:14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My people who are called by My name will humble themselves, and pray and seek My face, and turn from their wicked ways, then I will hear from heaven, and will forgive their sin and heal their land"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A People of Worship!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12:2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"And do not be conformed to this world, but be transformed by the renewing of your mind, that you may prove what is that good and acceptable and perfect will of God"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love As we sing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We cry holy, holy, holy You are holy, holy, holy I want</a:t>
            </a:r>
          </a:p>
        </p:txBody>
      </p:sp>
    </p:spTree>
    <p:extLst>
      <p:ext uri="{BB962C8B-B14F-4D97-AF65-F5344CB8AC3E}">
        <p14:creationId xmlns:p14="http://schemas.microsoft.com/office/powerpoint/2010/main" val="41327762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Chronicles 16:29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Give to the LORD the glory due His name; Bring an offering, and come before Him. Oh, worship the LORD in the beauty of holiness!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4:23-24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23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the hour is coming, and now is, when the true worshipers will worship the Father in spirit and truth; for the Father is seeking such to worship Him.</a:t>
            </a:r>
            <a:r>
              <a:rPr lang="en-US" sz="4000" dirty="0">
                <a:effectLst/>
                <a:latin typeface="Verdana" panose="020B0604030504040204" pitchFamily="34" charset="0"/>
                <a:ea typeface="Calibri" panose="020F0502020204030204" pitchFamily="34" charset="0"/>
                <a:cs typeface="Times New Roman" panose="02020603050405020304" pitchFamily="18" charset="0"/>
              </a:rPr>
              <a:t> 24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God is Spirit, and those who worship Him must worship in spirit and truth."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"Worth-Ship, which means showing God the worth he holds in your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A People of Love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13:34-35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 new commandment I give to you, that you love one another; as I have loved you, that you also love one another.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35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By this all will know that you are My disciples, if you have love for one another."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A Prophetic People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"You are the salt of the earth; but if the salt loses its flavor, how shall it be seasoned? It is then good for nothing but to be thrown out and trampled underfoot by men"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"You are the light of the world. A city that is set on a hill cannot be hidden"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"Nor do they light a lamp and put it under a basket, but on a lampstand, and it gives light to all who are in the house"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"Let your light so shine before men, that they may see your good works and glorify your Father in heaven"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A People of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Hebrews 11:1-2</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Now faith is the substance of things hoped for, the evidence of things not seen. 2 For by it the elders obtained a good testimony.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You are holy, holy, holy I want to see you Holy, holy, holy</a:t>
            </a:r>
          </a:p>
        </p:txBody>
      </p:sp>
    </p:spTree>
    <p:extLst>
      <p:ext uri="{BB962C8B-B14F-4D97-AF65-F5344CB8AC3E}">
        <p14:creationId xmlns:p14="http://schemas.microsoft.com/office/powerpoint/2010/main" val="260918906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must walk in faith where no one else has walked!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James 2:14-17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What does it profit, my brethren, if someone says he has faith but does not have works? Can faith save him? 15 If a brother or sister is naked and destitute of daily food, 16 and one of you says to them, "Depart in peace, be warmed and filled," but you do not give them the things which are needed for the body, what does it profit? 17 Thus also faith by itself, if it does not have works, is dead.</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5513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without faith it is impossible to please Him, for he who comes to God must believe that He is, and that He is a rewarder of those who diligently seek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6109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A People of Holiness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0955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"Pursue peace with all people, and holiness, without which no one will see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2382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need to learn to discipline our walk with Christ by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9185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we also, since we are surrounded by so great a cloud of witnesses, let us lay aside every weight, and the sin which so easily ensnares us, and let us run with endurance the race that is set before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9313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looking unto Jesus, the author and finisher of our faith, who for the joy that was set before Him endured the cross, despising the shame, and has sat down at the right hand of the throne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7097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3:12-16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as the elect of God, holy and beloved, put on tender mercies, kindness, humility, meekness, longsuffering; 13 bearing with one another, and forgiving one another, if anyone has a complaint against another; even as Christ forgave you, so you also must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634813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But above all these things put on love, which is the bond of perfection. 15 And let the peace of God rule in your hearts, to which also you were called in one body; and be thankful.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1914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a:t>
            </a:r>
          </a:p>
        </p:txBody>
      </p:sp>
    </p:spTree>
    <p:extLst>
      <p:ext uri="{BB962C8B-B14F-4D97-AF65-F5344CB8AC3E}">
        <p14:creationId xmlns:p14="http://schemas.microsoft.com/office/powerpoint/2010/main" val="38914501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A People of Mercy and Forgiveness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94326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23:32-34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33 And when they had come to the place called Calvary, there they crucified Him, and the criminals, one on the right hand and the other on the left. 34 Then Jesus said,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"Father, forgive them, for they do not know what they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1257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3:4-6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But when the kindness and the love of God our Savior toward man appeared, 5 not by works of righteousness which we have done, but according to His mercy He saved us, through the washing of regeneration and renewing of the Holy Spirit, 6 whom He poured out on us abundantly through Jesus Christ our Savior...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39793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11:25-26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whenever you stand praying, if you have anything against anyone, forgive him, that your Father in heaven may also forgive you your trespasses.</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if you do not forgive, neither will your Father in heaven forgive your trespasses."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56264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18:21-22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Then Peter came to Him and said, "Lord, how often shall my brother sin against me, and I forgive him? Up to seven times?" 22 Jesus said to him,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 do not say to you, up to seven times, but up to seventy times seven.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91139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a:t>
            </a:r>
          </a:p>
        </p:txBody>
      </p:sp>
    </p:spTree>
    <p:extLst>
      <p:ext uri="{BB962C8B-B14F-4D97-AF65-F5344CB8AC3E}">
        <p14:creationId xmlns:p14="http://schemas.microsoft.com/office/powerpoint/2010/main" val="265539794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a:t>
            </a:r>
            <a:endParaRPr lang="en-US" sz="4000" dirty="0">
              <a:latin typeface="Arial"/>
              <a:ea typeface="+mn-lt"/>
              <a:cs typeface="+mn-lt"/>
            </a:endParaRPr>
          </a:p>
        </p:txBody>
      </p:sp>
    </p:spTree>
    <p:extLst>
      <p:ext uri="{BB962C8B-B14F-4D97-AF65-F5344CB8AC3E}">
        <p14:creationId xmlns:p14="http://schemas.microsoft.com/office/powerpoint/2010/main" val="1090721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700376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Waymaker</a:t>
            </a:r>
            <a:r>
              <a:rPr lang="en-US" sz="4400" b="1" dirty="0">
                <a:solidFill>
                  <a:schemeClr val="bg1"/>
                </a:solidFill>
                <a:latin typeface="Arial"/>
                <a:ea typeface="+mn-lt"/>
                <a:cs typeface="+mn-lt"/>
              </a:rPr>
              <a:t>”</a:t>
            </a:r>
          </a:p>
          <a:p>
            <a:pPr marL="0" indent="0" algn="ctr">
              <a:buNone/>
            </a:pPr>
            <a:r>
              <a:rPr lang="en-US" sz="4400" b="1" dirty="0">
                <a:solidFill>
                  <a:schemeClr val="bg1"/>
                </a:solidFill>
                <a:latin typeface="Arial"/>
                <a:ea typeface="+mn-lt"/>
                <a:cs typeface="+mn-lt"/>
              </a:rPr>
              <a:t>(Tasha Cobbs )</a:t>
            </a:r>
          </a:p>
        </p:txBody>
      </p:sp>
    </p:spTree>
    <p:extLst>
      <p:ext uri="{BB962C8B-B14F-4D97-AF65-F5344CB8AC3E}">
        <p14:creationId xmlns:p14="http://schemas.microsoft.com/office/powerpoint/2010/main" val="1919701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[Verse 1] You are here, moving in our midst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a:t>
            </a:r>
          </a:p>
        </p:txBody>
      </p:sp>
    </p:spTree>
    <p:extLst>
      <p:ext uri="{BB962C8B-B14F-4D97-AF65-F5344CB8AC3E}">
        <p14:creationId xmlns:p14="http://schemas.microsoft.com/office/powerpoint/2010/main" val="253212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working in this place I worship You, I worship You</a:t>
            </a:r>
          </a:p>
          <a:p>
            <a:pPr marL="0" indent="0" algn="ctr">
              <a:buNone/>
            </a:pPr>
            <a:r>
              <a:rPr lang="en-US" sz="4000" dirty="0">
                <a:solidFill>
                  <a:schemeClr val="bg1"/>
                </a:solidFill>
                <a:latin typeface="Arial"/>
                <a:ea typeface="+mn-lt"/>
                <a:cs typeface="+mn-lt"/>
              </a:rPr>
              <a:t>You are here, moving in our midst I worship You, I</a:t>
            </a:r>
          </a:p>
        </p:txBody>
      </p:sp>
    </p:spTree>
    <p:extLst>
      <p:ext uri="{BB962C8B-B14F-4D97-AF65-F5344CB8AC3E}">
        <p14:creationId xmlns:p14="http://schemas.microsoft.com/office/powerpoint/2010/main" val="1516234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Open The Eyes of My Heart</a:t>
            </a:r>
          </a:p>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(Michael W. Smith)</a:t>
            </a:r>
          </a:p>
        </p:txBody>
      </p:sp>
    </p:spTree>
    <p:extLst>
      <p:ext uri="{BB962C8B-B14F-4D97-AF65-F5344CB8AC3E}">
        <p14:creationId xmlns:p14="http://schemas.microsoft.com/office/powerpoint/2010/main" val="823857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working in this place</a:t>
            </a:r>
          </a:p>
          <a:p>
            <a:pPr marL="0" indent="0" algn="ctr">
              <a:buNone/>
            </a:pPr>
            <a:r>
              <a:rPr lang="en-US" sz="4000" dirty="0">
                <a:solidFill>
                  <a:schemeClr val="bg1"/>
                </a:solidFill>
                <a:latin typeface="Arial"/>
                <a:ea typeface="+mn-lt"/>
                <a:cs typeface="+mn-lt"/>
              </a:rPr>
              <a:t>I worship You, I worship You [Chorus]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9594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86412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[Verse 2]</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196799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here, touching every heart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healing every heart I</a:t>
            </a:r>
          </a:p>
        </p:txBody>
      </p:sp>
    </p:spTree>
    <p:extLst>
      <p:ext uri="{BB962C8B-B14F-4D97-AF65-F5344CB8AC3E}">
        <p14:creationId xmlns:p14="http://schemas.microsoft.com/office/powerpoint/2010/main" val="2586514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I worship You [Verse 3] You are here, turning lives around I worship You, I worship You </a:t>
            </a:r>
            <a:r>
              <a:rPr lang="en-US" sz="4000" dirty="0" err="1">
                <a:solidFill>
                  <a:schemeClr val="bg1"/>
                </a:solidFill>
                <a:latin typeface="Arial"/>
                <a:ea typeface="+mn-lt"/>
                <a:cs typeface="+mn-lt"/>
              </a:rPr>
              <a:t>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44182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here, mending every heart I worship You, yeah, I worship You, Lord [Chorus] And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1848197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 worker Promise keeper, light in the darkness</a:t>
            </a:r>
          </a:p>
          <a:p>
            <a:pPr marL="0" indent="0" algn="ctr">
              <a:buNone/>
            </a:pPr>
            <a:r>
              <a:rPr lang="en-US" sz="4000" dirty="0">
                <a:solidFill>
                  <a:schemeClr val="bg1"/>
                </a:solidFill>
                <a:latin typeface="Arial"/>
                <a:ea typeface="+mn-lt"/>
                <a:cs typeface="+mn-lt"/>
              </a:rPr>
              <a:t>My God, that is who You are Yeah, You are the</a:t>
            </a:r>
          </a:p>
        </p:txBody>
      </p:sp>
    </p:spTree>
    <p:extLst>
      <p:ext uri="{BB962C8B-B14F-4D97-AF65-F5344CB8AC3E}">
        <p14:creationId xmlns:p14="http://schemas.microsoft.com/office/powerpoint/2010/main" val="3551381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a:t>
            </a:r>
          </a:p>
        </p:txBody>
      </p:sp>
    </p:spTree>
    <p:extLst>
      <p:ext uri="{BB962C8B-B14F-4D97-AF65-F5344CB8AC3E}">
        <p14:creationId xmlns:p14="http://schemas.microsoft.com/office/powerpoint/2010/main" val="772323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Yeah, sing it again You are,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a:t>
            </a:r>
          </a:p>
        </p:txBody>
      </p:sp>
    </p:spTree>
    <p:extLst>
      <p:ext uri="{BB962C8B-B14F-4D97-AF65-F5344CB8AC3E}">
        <p14:creationId xmlns:p14="http://schemas.microsoft.com/office/powerpoint/2010/main" val="4163150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God, that is who You are Oh, it's who You are, Jesus,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a:t>
            </a:r>
          </a:p>
        </p:txBody>
      </p:sp>
    </p:spTree>
    <p:extLst>
      <p:ext uri="{BB962C8B-B14F-4D97-AF65-F5344CB8AC3E}">
        <p14:creationId xmlns:p14="http://schemas.microsoft.com/office/powerpoint/2010/main" val="627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Open the eyes of my heart, Lord Open the eyes of my heart I want to see You I want to see You Open</a:t>
            </a:r>
          </a:p>
        </p:txBody>
      </p:sp>
    </p:spTree>
    <p:extLst>
      <p:ext uri="{BB962C8B-B14F-4D97-AF65-F5344CB8AC3E}">
        <p14:creationId xmlns:p14="http://schemas.microsoft.com/office/powerpoint/2010/main" val="2543555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keeper, light in the darkness My God, that is who You are You might also like Way Maker [Refrain]</a:t>
            </a:r>
          </a:p>
        </p:txBody>
      </p:sp>
    </p:spTree>
    <p:extLst>
      <p:ext uri="{BB962C8B-B14F-4D97-AF65-F5344CB8AC3E}">
        <p14:creationId xmlns:p14="http://schemas.microsoft.com/office/powerpoint/2010/main" val="176954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that is who You are Oh, that is who You are</a:t>
            </a:r>
          </a:p>
        </p:txBody>
      </p:sp>
    </p:spTree>
    <p:extLst>
      <p:ext uri="{BB962C8B-B14F-4D97-AF65-F5344CB8AC3E}">
        <p14:creationId xmlns:p14="http://schemas.microsoft.com/office/powerpoint/2010/main" val="3852984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and that is who You are (That is who You are) My Jesus, that is who You are</a:t>
            </a:r>
          </a:p>
        </p:txBody>
      </p:sp>
    </p:spTree>
    <p:extLst>
      <p:ext uri="{BB962C8B-B14F-4D97-AF65-F5344CB8AC3E}">
        <p14:creationId xmlns:p14="http://schemas.microsoft.com/office/powerpoint/2010/main" val="871193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we lift You up, that is who You are (That is who You are) My Jesus [Chorus]</a:t>
            </a:r>
          </a:p>
        </p:txBody>
      </p:sp>
    </p:spTree>
    <p:extLst>
      <p:ext uri="{BB962C8B-B14F-4D97-AF65-F5344CB8AC3E}">
        <p14:creationId xmlns:p14="http://schemas.microsoft.com/office/powerpoint/2010/main" val="2382748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Yes it is, </a:t>
            </a:r>
          </a:p>
        </p:txBody>
      </p:sp>
    </p:spTree>
    <p:extLst>
      <p:ext uri="{BB962C8B-B14F-4D97-AF65-F5344CB8AC3E}">
        <p14:creationId xmlns:p14="http://schemas.microsoft.com/office/powerpoint/2010/main" val="2449127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a:t>
            </a:r>
          </a:p>
        </p:txBody>
      </p:sp>
    </p:spTree>
    <p:extLst>
      <p:ext uri="{BB962C8B-B14F-4D97-AF65-F5344CB8AC3E}">
        <p14:creationId xmlns:p14="http://schemas.microsoft.com/office/powerpoint/2010/main" val="352327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[Bridge] Let's sing this together, even when I don't see it Come on, even when Even when</a:t>
            </a:r>
          </a:p>
        </p:txBody>
      </p:sp>
    </p:spTree>
    <p:extLst>
      <p:ext uri="{BB962C8B-B14F-4D97-AF65-F5344CB8AC3E}">
        <p14:creationId xmlns:p14="http://schemas.microsoft.com/office/powerpoint/2010/main" val="3858028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don't see it, You're working Even when I don't feel it, You're working You never stop, You never stop</a:t>
            </a:r>
          </a:p>
        </p:txBody>
      </p:sp>
    </p:spTree>
    <p:extLst>
      <p:ext uri="{BB962C8B-B14F-4D97-AF65-F5344CB8AC3E}">
        <p14:creationId xmlns:p14="http://schemas.microsoft.com/office/powerpoint/2010/main" val="739977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Come on And even when I don't see it, You’re</a:t>
            </a:r>
          </a:p>
        </p:txBody>
      </p:sp>
    </p:spTree>
    <p:extLst>
      <p:ext uri="{BB962C8B-B14F-4D97-AF65-F5344CB8AC3E}">
        <p14:creationId xmlns:p14="http://schemas.microsoft.com/office/powerpoint/2010/main" val="874320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Even when I don't feel it, You're working You never stop, You never stop working You never stop, </a:t>
            </a:r>
          </a:p>
        </p:txBody>
      </p:sp>
    </p:spTree>
    <p:extLst>
      <p:ext uri="{BB962C8B-B14F-4D97-AF65-F5344CB8AC3E}">
        <p14:creationId xmlns:p14="http://schemas.microsoft.com/office/powerpoint/2010/main" val="632172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eyes of my heart, Lord Open the eyes of my heart I want to see You I want to see You To see You</a:t>
            </a:r>
          </a:p>
        </p:txBody>
      </p:sp>
    </p:spTree>
    <p:extLst>
      <p:ext uri="{BB962C8B-B14F-4D97-AF65-F5344CB8AC3E}">
        <p14:creationId xmlns:p14="http://schemas.microsoft.com/office/powerpoint/2010/main" val="4185759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never stop working Oh-oh Even when I don't see it, You're working Even when I don't feel it, You’re</a:t>
            </a:r>
          </a:p>
        </p:txBody>
      </p:sp>
    </p:spTree>
    <p:extLst>
      <p:ext uri="{BB962C8B-B14F-4D97-AF65-F5344CB8AC3E}">
        <p14:creationId xmlns:p14="http://schemas.microsoft.com/office/powerpoint/2010/main" val="3303979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You never stop, You never stop working Even when I</a:t>
            </a:r>
          </a:p>
        </p:txBody>
      </p:sp>
    </p:spTree>
    <p:extLst>
      <p:ext uri="{BB962C8B-B14F-4D97-AF65-F5344CB8AC3E}">
        <p14:creationId xmlns:p14="http://schemas.microsoft.com/office/powerpoint/2010/main" val="862575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don't see it, You're working Even when I don't feel it, You're working You never stop, You never stop</a:t>
            </a:r>
          </a:p>
        </p:txBody>
      </p:sp>
    </p:spTree>
    <p:extLst>
      <p:ext uri="{BB962C8B-B14F-4D97-AF65-F5344CB8AC3E}">
        <p14:creationId xmlns:p14="http://schemas.microsoft.com/office/powerpoint/2010/main" val="2179775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a:t>
            </a:r>
          </a:p>
          <a:p>
            <a:pPr marL="0" indent="0" algn="ctr">
              <a:buNone/>
            </a:pPr>
            <a:r>
              <a:rPr lang="en-US" sz="4000" dirty="0">
                <a:solidFill>
                  <a:schemeClr val="bg1"/>
                </a:solidFill>
                <a:latin typeface="Arial"/>
                <a:ea typeface="+mn-lt"/>
                <a:cs typeface="+mn-lt"/>
              </a:rPr>
              <a:t>[Chorus] You are the way maker,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182492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miracle worker Promise keeper, light in the darkness</a:t>
            </a:r>
          </a:p>
          <a:p>
            <a:pPr marL="0" indent="0" algn="ctr">
              <a:buNone/>
            </a:pPr>
            <a:r>
              <a:rPr lang="en-US" sz="4000" dirty="0">
                <a:solidFill>
                  <a:schemeClr val="bg1"/>
                </a:solidFill>
                <a:latin typeface="Arial"/>
                <a:ea typeface="+mn-lt"/>
                <a:cs typeface="+mn-lt"/>
              </a:rPr>
              <a:t>My God, 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a:t>
            </a:r>
          </a:p>
        </p:txBody>
      </p:sp>
    </p:spTree>
    <p:extLst>
      <p:ext uri="{BB962C8B-B14F-4D97-AF65-F5344CB8AC3E}">
        <p14:creationId xmlns:p14="http://schemas.microsoft.com/office/powerpoint/2010/main" val="985991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worker Promise keeper, light in the darkness My God, that is who You are</a:t>
            </a:r>
          </a:p>
        </p:txBody>
      </p:sp>
    </p:spTree>
    <p:extLst>
      <p:ext uri="{BB962C8B-B14F-4D97-AF65-F5344CB8AC3E}">
        <p14:creationId xmlns:p14="http://schemas.microsoft.com/office/powerpoint/2010/main" val="3266438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144059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517105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3167481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359961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 sing holy, holy, </a:t>
            </a:r>
          </a:p>
        </p:txBody>
      </p:sp>
    </p:spTree>
    <p:extLst>
      <p:ext uri="{BB962C8B-B14F-4D97-AF65-F5344CB8AC3E}">
        <p14:creationId xmlns:p14="http://schemas.microsoft.com/office/powerpoint/2010/main" val="2701858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496711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1388532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32292129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506406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84458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19801587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566931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268836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1376658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3589721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Open the eyes of my heart, Lord Open the eyes of my heart I want to see You I want to see You Open</a:t>
            </a:r>
          </a:p>
        </p:txBody>
      </p:sp>
    </p:spTree>
    <p:extLst>
      <p:ext uri="{BB962C8B-B14F-4D97-AF65-F5344CB8AC3E}">
        <p14:creationId xmlns:p14="http://schemas.microsoft.com/office/powerpoint/2010/main" val="6530111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509081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928816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1865129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8853925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2004147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458782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King of My Heart</a:t>
            </a:r>
          </a:p>
          <a:p>
            <a:pPr marL="0" indent="0" algn="ctr">
              <a:buNone/>
            </a:pPr>
            <a:r>
              <a:rPr lang="en-US" sz="4400" b="1" dirty="0">
                <a:solidFill>
                  <a:schemeClr val="bg1"/>
                </a:solidFill>
                <a:latin typeface="Arial"/>
                <a:ea typeface="+mn-lt"/>
                <a:cs typeface="+mn-lt"/>
              </a:rPr>
              <a:t>(John Mark McMillan)</a:t>
            </a:r>
          </a:p>
        </p:txBody>
      </p:sp>
    </p:spTree>
    <p:extLst>
      <p:ext uri="{BB962C8B-B14F-4D97-AF65-F5344CB8AC3E}">
        <p14:creationId xmlns:p14="http://schemas.microsoft.com/office/powerpoint/2010/main" val="19439569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the king of my heart Be the mountain where I run</a:t>
            </a:r>
          </a:p>
          <a:p>
            <a:pPr marL="0" indent="0" algn="ctr">
              <a:buNone/>
            </a:pPr>
            <a:r>
              <a:rPr lang="en-US" sz="4000" dirty="0">
                <a:solidFill>
                  <a:schemeClr val="bg1"/>
                </a:solidFill>
                <a:latin typeface="Arial"/>
                <a:ea typeface="+mn-lt"/>
                <a:cs typeface="+mn-lt"/>
              </a:rPr>
              <a:t>The fountain I drink from Oh, he is my song Let the</a:t>
            </a:r>
          </a:p>
        </p:txBody>
      </p:sp>
    </p:spTree>
    <p:extLst>
      <p:ext uri="{BB962C8B-B14F-4D97-AF65-F5344CB8AC3E}">
        <p14:creationId xmlns:p14="http://schemas.microsoft.com/office/powerpoint/2010/main" val="8198388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king of my heart Be the shadow where I hide The ransom for my life Oh, he is my song You are good, </a:t>
            </a:r>
          </a:p>
        </p:txBody>
      </p:sp>
    </p:spTree>
    <p:extLst>
      <p:ext uri="{BB962C8B-B14F-4D97-AF65-F5344CB8AC3E}">
        <p14:creationId xmlns:p14="http://schemas.microsoft.com/office/powerpoint/2010/main" val="42697171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oh-oh You are good, good, oh-oh You are good, good, oh-oh You are good, good, oh-oh Let</a:t>
            </a:r>
          </a:p>
        </p:txBody>
      </p:sp>
    </p:spTree>
    <p:extLst>
      <p:ext uri="{BB962C8B-B14F-4D97-AF65-F5344CB8AC3E}">
        <p14:creationId xmlns:p14="http://schemas.microsoft.com/office/powerpoint/2010/main" val="4056437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eyes of my heart, Lord Open the eyes of my heart I want to see You I want to see You To see You</a:t>
            </a:r>
          </a:p>
        </p:txBody>
      </p:sp>
    </p:spTree>
    <p:extLst>
      <p:ext uri="{BB962C8B-B14F-4D97-AF65-F5344CB8AC3E}">
        <p14:creationId xmlns:p14="http://schemas.microsoft.com/office/powerpoint/2010/main" val="11665940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king of my heart Be the wind inside my sails The anchor in the waves Oh, he is my song Let the king</a:t>
            </a:r>
          </a:p>
        </p:txBody>
      </p:sp>
    </p:spTree>
    <p:extLst>
      <p:ext uri="{BB962C8B-B14F-4D97-AF65-F5344CB8AC3E}">
        <p14:creationId xmlns:p14="http://schemas.microsoft.com/office/powerpoint/2010/main" val="15375138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my heart Be the fire inside my veins The echo of my days Oh, he is my song You are good, good, </a:t>
            </a:r>
          </a:p>
        </p:txBody>
      </p:sp>
    </p:spTree>
    <p:extLst>
      <p:ext uri="{BB962C8B-B14F-4D97-AF65-F5344CB8AC3E}">
        <p14:creationId xmlns:p14="http://schemas.microsoft.com/office/powerpoint/2010/main" val="32138558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oh-oh You are good, good, oh-oh You are good, good, oh-oh You are good, good, oh-oh You're never</a:t>
            </a:r>
          </a:p>
        </p:txBody>
      </p:sp>
    </p:spTree>
    <p:extLst>
      <p:ext uri="{BB962C8B-B14F-4D97-AF65-F5344CB8AC3E}">
        <p14:creationId xmlns:p14="http://schemas.microsoft.com/office/powerpoint/2010/main" val="39275114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a:t>
            </a:r>
          </a:p>
        </p:txBody>
      </p:sp>
    </p:spTree>
    <p:extLst>
      <p:ext uri="{BB962C8B-B14F-4D97-AF65-F5344CB8AC3E}">
        <p14:creationId xmlns:p14="http://schemas.microsoft.com/office/powerpoint/2010/main" val="28000095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Never </a:t>
            </a: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me down You're never </a:t>
            </a: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Never </a:t>
            </a: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me down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631569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a:t>
            </a:r>
          </a:p>
        </p:txBody>
      </p:sp>
    </p:spTree>
    <p:extLst>
      <p:ext uri="{BB962C8B-B14F-4D97-AF65-F5344CB8AC3E}">
        <p14:creationId xmlns:p14="http://schemas.microsoft.com/office/powerpoint/2010/main" val="21873815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a:t>
            </a:r>
          </a:p>
        </p:txBody>
      </p:sp>
    </p:spTree>
    <p:extLst>
      <p:ext uri="{BB962C8B-B14F-4D97-AF65-F5344CB8AC3E}">
        <p14:creationId xmlns:p14="http://schemas.microsoft.com/office/powerpoint/2010/main" val="6573328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good, good, oh-oh You are good, good, oh-oh You are good, good, oh-oh You are good, good, </a:t>
            </a:r>
          </a:p>
        </p:txBody>
      </p:sp>
    </p:spTree>
    <p:extLst>
      <p:ext uri="{BB962C8B-B14F-4D97-AF65-F5344CB8AC3E}">
        <p14:creationId xmlns:p14="http://schemas.microsoft.com/office/powerpoint/2010/main" val="30925846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oh-oh You are good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a:t>
            </a:r>
          </a:p>
        </p:txBody>
      </p:sp>
    </p:spTree>
    <p:extLst>
      <p:ext uri="{BB962C8B-B14F-4D97-AF65-F5344CB8AC3E}">
        <p14:creationId xmlns:p14="http://schemas.microsoft.com/office/powerpoint/2010/main" val="42714393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a:t>
            </a:r>
          </a:p>
        </p:txBody>
      </p:sp>
    </p:spTree>
    <p:extLst>
      <p:ext uri="{BB962C8B-B14F-4D97-AF65-F5344CB8AC3E}">
        <p14:creationId xmlns:p14="http://schemas.microsoft.com/office/powerpoint/2010/main" val="36481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 sing holy, holy, </a:t>
            </a:r>
          </a:p>
        </p:txBody>
      </p:sp>
    </p:spTree>
    <p:extLst>
      <p:ext uri="{BB962C8B-B14F-4D97-AF65-F5344CB8AC3E}">
        <p14:creationId xmlns:p14="http://schemas.microsoft.com/office/powerpoint/2010/main" val="39213312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When the night is holding on to me God is holding on And when the night is holding</a:t>
            </a:r>
          </a:p>
        </p:txBody>
      </p:sp>
    </p:spTree>
    <p:extLst>
      <p:ext uri="{BB962C8B-B14F-4D97-AF65-F5344CB8AC3E}">
        <p14:creationId xmlns:p14="http://schemas.microsoft.com/office/powerpoint/2010/main" val="41070833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to me God is holding on.</a:t>
            </a:r>
          </a:p>
        </p:txBody>
      </p:sp>
    </p:spTree>
    <p:extLst>
      <p:ext uri="{BB962C8B-B14F-4D97-AF65-F5344CB8AC3E}">
        <p14:creationId xmlns:p14="http://schemas.microsoft.com/office/powerpoint/2010/main" val="24858861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(Bethel Music)</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To see You 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376064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Our Covenant with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Genesis 17:1-7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5,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hand reaching out to the sun&#10;&#10;Description automatically generated">
            <a:extLst>
              <a:ext uri="{FF2B5EF4-FFF2-40B4-BE49-F238E27FC236}">
                <a16:creationId xmlns:a16="http://schemas.microsoft.com/office/drawing/2014/main" id="{0F4ED50F-B2A7-8FC1-D14F-E89C59BF9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591800" y="5657849"/>
            <a:ext cx="1600200" cy="1200151"/>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Abrahamic Covenant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17:1-7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When Abram was ninety-nine years old, the LORD appeared to Abram and said to him, "I am Almighty God; walk before Me and be blameless. 2 And I will make My covenant between Me and you, and will multiply you exceedingly."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r>
              <a:rPr lang="en-US" sz="3800" dirty="0">
                <a:effectLst/>
                <a:latin typeface="Verdana" panose="020B0604030504040204" pitchFamily="34" charset="0"/>
                <a:ea typeface="Calibri" panose="020F0502020204030204" pitchFamily="34" charset="0"/>
                <a:cs typeface="Times New Roman" panose="02020603050405020304" pitchFamily="18" charset="0"/>
              </a:rPr>
              <a:t> 3 Then Abram fell on his face, and God talked with him, saying: 4 "As for Me, behold, My covenant is with you, and you shall be a father of many nations. 5 No longer shall your name be called Abram, but your name shall be Abraham; for I have made you a father of many nations. 6 I will make you exceedingly fruitful; and I will make nations of you, and kings shall come from you.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7 And I will establish My covenant between Me and you and your descendants after you in their generations, for an everlasting covenant, to be God to you and your descendants after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96318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New Testament Covenant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11:23-26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For I received from the Lord that which I also delivered to you: that the Lord Jesus on the same night in which He was betrayed took bread; 24 and when He had given thanks, He broke it and said, "Take, eat; this is My body which is broken for you; do this in remembrance of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15442</TotalTime>
  <Words>4197</Words>
  <Application>Microsoft Office PowerPoint</Application>
  <PresentationFormat>Widescreen</PresentationFormat>
  <Paragraphs>299</Paragraphs>
  <Slides>143</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143</vt:i4>
      </vt:variant>
    </vt:vector>
  </HeadingPairs>
  <TitlesOfParts>
    <vt:vector size="156"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788</cp:revision>
  <dcterms:created xsi:type="dcterms:W3CDTF">2009-08-18T08:19:59Z</dcterms:created>
  <dcterms:modified xsi:type="dcterms:W3CDTF">2023-11-04T23:27:52Z</dcterms:modified>
</cp:coreProperties>
</file>