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9"/>
  </p:notesMasterIdLst>
  <p:handoutMasterIdLst>
    <p:handoutMasterId r:id="rId50"/>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598" r:id="rId30"/>
    <p:sldId id="1599" r:id="rId31"/>
    <p:sldId id="1600" r:id="rId32"/>
    <p:sldId id="1601" r:id="rId33"/>
    <p:sldId id="1602" r:id="rId34"/>
    <p:sldId id="1603" r:id="rId35"/>
    <p:sldId id="1604" r:id="rId36"/>
    <p:sldId id="1605" r:id="rId37"/>
    <p:sldId id="1606" r:id="rId38"/>
    <p:sldId id="1607" r:id="rId39"/>
    <p:sldId id="1597" r:id="rId40"/>
    <p:sldId id="969" r:id="rId41"/>
    <p:sldId id="970" r:id="rId42"/>
    <p:sldId id="971" r:id="rId43"/>
    <p:sldId id="972" r:id="rId44"/>
    <p:sldId id="973" r:id="rId45"/>
    <p:sldId id="974" r:id="rId46"/>
    <p:sldId id="975" r:id="rId47"/>
    <p:sldId id="852"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8" d="100"/>
          <a:sy n="108" d="100"/>
        </p:scale>
        <p:origin x="306"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31 Therefore, because it was the Preparation Day, that the bodies should not remain on the cross on the Sabbath (for that Sabbath was a high day), the Jews asked Pilate that their legs might be broken, and that they might be taken away. 32 Then the soldiers came and broke the legs of the first and of the other who was crucified with Him. 33 But when they came to Jesus and saw that He was already dead, they did not break His legs.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34 But one of the soldiers pierced His side with a spear, and immediately blood and water came out. 35 And he who has seen has testified, and his testimony is true; and he knows that he is telling the truth, so that you may believe. 36 For these things were done that the Scripture should be fulfilled, "Not one of His bones shall be broken."  37 And again another Scripture says, "They shall look on Him whom they pierced."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For there are three that bear witness in heaven: the Father, the Word, and the Holy Spirit; and these three are one.8 And there are three that bear witness on earth: the Spirit, the water, and the blood; and these three agree as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When He had been baptized, Jesus came up immediately from the water; and behold, the heavens were opened to Him, and He saw the Spirit of God descending like a dove and alighting upon Him. 17 And suddenly a voice came from heaven, saying, "This is My beloved Son, in whom I am well pleased."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15:39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when the centurion, who stood opposite Him, saw that He cried out like this and breathed His last, he said, "Truly this Man was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concerning His Son Jesus Christ our Lord, who was born of the seed of David according to the flesh, 4 and declared to be the Son of God with power according to the Spirit of holiness, by the resurrection from the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If we receive the witness of men, the witness of God is greater; for this is the witness of God which He has testified of His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17:6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Whoever is deserving of death shall be put to death on the testimony of two or three witnesses; he shall not be put to death on the testimony of one witness.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19:15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"One witness shall not rise against a man concerning any iniquity or any sin that he commits; by the mouth of two or three witnesses the matter shall be established”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When He had been baptized, Jesus came up immediately from the water; and behold, the heavens were opened to Him, and He saw the Spirit of God descending like a dove and alighting upon Him. 17 And suddenly a voice came from heaven, saying, "This is My beloved Son, in whom I am well pleased."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Spirit bears Witness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5:6-13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17:5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While he was still speaking, behold, a bright cloud overshadowed them; and suddenly a voice came out of the cloud, saying, "This is My beloved Son, in whom I am well pleased. Hear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He who believes in the Son of God has the witness in himself; he who does not believe God has made Him a liar, because he has not believed the testimony that God has given of His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Spirit Himself bears witness with our spirit that we are children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because you are sons, God has sent forth the Spirit of His Son into your hearts, crying out, "Abba,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the Helper comes, whom I shall send to you from the Father, the Spirit of truth who proceeds from the Father, He will testify of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16:7-13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I tell you the truth. It is to your advantage that I go away; for if I do not go away, the Helper will not come to you; but if I depart, I will send Him to you. </a:t>
            </a: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sin, because they do not believe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righteousness, because I go to My Father and you see Me no more;</a:t>
            </a:r>
            <a:r>
              <a:rPr lang="en-US" sz="3700" dirty="0">
                <a:effectLst/>
                <a:latin typeface="Verdana" panose="020B0604030504040204" pitchFamily="34" charset="0"/>
                <a:ea typeface="Calibri" panose="020F0502020204030204" pitchFamily="34" charset="0"/>
                <a:cs typeface="Times New Roman" panose="02020603050405020304" pitchFamily="18" charset="0"/>
              </a:rPr>
              <a:t> 11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judgment, because the ruler of this world is judged.</a:t>
            </a:r>
            <a:r>
              <a:rPr lang="en-US" sz="3700" dirty="0">
                <a:effectLst/>
                <a:latin typeface="Verdana" panose="020B0604030504040204" pitchFamily="34" charset="0"/>
                <a:ea typeface="Calibri" panose="020F0502020204030204" pitchFamily="34" charset="0"/>
                <a:cs typeface="Times New Roman" panose="02020603050405020304" pitchFamily="18" charset="0"/>
              </a:rPr>
              <a:t> 12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still have many things to say to you, but you cannot bear them now.</a:t>
            </a:r>
            <a:r>
              <a:rPr lang="en-US" sz="3700" dirty="0">
                <a:effectLst/>
                <a:latin typeface="Verdana" panose="020B0604030504040204" pitchFamily="34" charset="0"/>
                <a:ea typeface="Calibri" panose="020F0502020204030204" pitchFamily="34" charset="0"/>
                <a:cs typeface="Times New Roman" panose="02020603050405020304" pitchFamily="18" charset="0"/>
              </a:rPr>
              <a:t> 13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And this is the testimony: that God has given us eternal life, and this life is in His Son.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Him was life, and the life was the light of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09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This is He who came by water and blood--Jesus Christ; not only by water, but by water and blood. And it is the Spirit who bears witness, because the Spirit is truth. 7 For there are three that bear witness in heaven: the Father, the Word, and the Holy Spirit; and these three are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way, the truth, and the life. No one comes to the Father except through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75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has now been revealed by the appearing of our Savior Jesus Christ, who has abolished death and brought life and immortality to light through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43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He who has the Son has life; he who does not have the Son of God does not have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282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So then, those who are in the flesh cannot please God. 9 But you are not in the flesh but in the Spirit, if indeed the Spirit of God dwells in you. Now if anyone does not have the Spirit of Christ, he is not 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39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377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These things I have written to you who believe in the name of the Son of God, that you may know that you have eternal life, and that you may continue to believe in the name of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871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29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there is no distinction between Jew and Greek, for the same Lord over all is rich to all who call upon Him. 13 For "whoever calls on the name of the LORD shall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058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8 And there are three that bear witness on earth: the Spirit, the water, and the blood; and these three agree as one. 9 If we receive the witness of men, the witness of God is greater; for this is the witness of God which He has testified of His Son. 10 He who believes in the Son of God has the witness in himself; he who does not believe God has made Him a liar, because he has not believed the testimony that God has given of His Son.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And this is the testimony: that God has given us eternal life, and this life is in His Son. 12 He who has the Son has life; he who does not have the Son of God does not have life. 13 These things I have written to you who believe in the name of the Son of God, that you may know that you have eternal life, and that you may continue to believe in the name of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This is He who came by water and blood--Jesus Christ; not only by water, but by water and blood. And it is the Spirit who bears witness, because the Spirit is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1:29-34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The next day John saw Jesus coming toward him, and said, "Behold! The Lamb of God who takes away the sin of the world! 30 This is He of whom I said, 'After me comes a Man who is preferred before me, for He was before me.' 31 "I did not know Him; but that He should be revealed to Israel, therefore I came baptizing with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32 And John bore witness, saying, "I saw the Spirit descending from heaven like a dove, and He remained upon Him. 33 I did not know Him, but He who sent me to baptize with water said to me, 'Upon whom you see the Spirit descending, and remaining on Him, this is He who baptizes with the Holy Spirit.' 34 "And I have seen and testified that this is the Son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19:28-37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28 After this, Jesus, knowing that all things were now accomplished, that the Scripture might be fulfilled, said, "I thirst!" 29 Now a vessel full of sour wine was sitting there; and they filled a sponge with sour wine, put it on hyssop, and put it to His mouth. 30 So when Jesus had received the sour wine, He said, "It is finished!" And bowing His head, He gave up His spirit.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15269</TotalTime>
  <Words>2482</Words>
  <Application>Microsoft Office PowerPoint</Application>
  <PresentationFormat>Widescreen</PresentationFormat>
  <Paragraphs>159</Paragraphs>
  <Slides>46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775</cp:revision>
  <dcterms:created xsi:type="dcterms:W3CDTF">2009-08-18T08:19:59Z</dcterms:created>
  <dcterms:modified xsi:type="dcterms:W3CDTF">2023-11-16T04:16:54Z</dcterms:modified>
</cp:coreProperties>
</file>