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39"/>
  </p:notesMasterIdLst>
  <p:handoutMasterIdLst>
    <p:handoutMasterId r:id="rId140"/>
  </p:handoutMasterIdLst>
  <p:sldIdLst>
    <p:sldId id="976" r:id="rId5"/>
    <p:sldId id="1638" r:id="rId6"/>
    <p:sldId id="1659" r:id="rId7"/>
    <p:sldId id="1660" r:id="rId8"/>
    <p:sldId id="1661" r:id="rId9"/>
    <p:sldId id="1662" r:id="rId10"/>
    <p:sldId id="1663" r:id="rId11"/>
    <p:sldId id="1664" r:id="rId12"/>
    <p:sldId id="1665" r:id="rId13"/>
    <p:sldId id="1666" r:id="rId14"/>
    <p:sldId id="1667" r:id="rId15"/>
    <p:sldId id="1670" r:id="rId16"/>
    <p:sldId id="1671" r:id="rId17"/>
    <p:sldId id="1672" r:id="rId18"/>
    <p:sldId id="1673" r:id="rId19"/>
    <p:sldId id="1679" r:id="rId20"/>
    <p:sldId id="1678" r:id="rId21"/>
    <p:sldId id="1677" r:id="rId22"/>
    <p:sldId id="1676" r:id="rId23"/>
    <p:sldId id="1409" r:id="rId24"/>
    <p:sldId id="1410" r:id="rId25"/>
    <p:sldId id="321" r:id="rId26"/>
    <p:sldId id="322" r:id="rId27"/>
    <p:sldId id="1270" r:id="rId28"/>
    <p:sldId id="1330" r:id="rId29"/>
    <p:sldId id="1331" r:id="rId30"/>
    <p:sldId id="1332" r:id="rId31"/>
    <p:sldId id="1333" r:id="rId32"/>
    <p:sldId id="1334" r:id="rId33"/>
    <p:sldId id="1335" r:id="rId34"/>
    <p:sldId id="1336" r:id="rId35"/>
    <p:sldId id="1337" r:id="rId36"/>
    <p:sldId id="1338" r:id="rId37"/>
    <p:sldId id="1339" r:id="rId38"/>
    <p:sldId id="1340" r:id="rId39"/>
    <p:sldId id="1341" r:id="rId40"/>
    <p:sldId id="1342" r:id="rId41"/>
    <p:sldId id="1233" r:id="rId42"/>
    <p:sldId id="1234" r:id="rId43"/>
    <p:sldId id="1343" r:id="rId44"/>
    <p:sldId id="1344" r:id="rId45"/>
    <p:sldId id="1136" r:id="rId46"/>
    <p:sldId id="1017" r:id="rId47"/>
    <p:sldId id="1156" r:id="rId48"/>
    <p:sldId id="1427" r:id="rId49"/>
    <p:sldId id="1428" r:id="rId50"/>
    <p:sldId id="1429" r:id="rId51"/>
    <p:sldId id="1430" r:id="rId52"/>
    <p:sldId id="1431" r:id="rId53"/>
    <p:sldId id="1432" r:id="rId54"/>
    <p:sldId id="472" r:id="rId55"/>
    <p:sldId id="473" r:id="rId56"/>
    <p:sldId id="474" r:id="rId57"/>
    <p:sldId id="475" r:id="rId58"/>
    <p:sldId id="476" r:id="rId59"/>
    <p:sldId id="477" r:id="rId60"/>
    <p:sldId id="478" r:id="rId61"/>
    <p:sldId id="1604" r:id="rId62"/>
    <p:sldId id="1606" r:id="rId63"/>
    <p:sldId id="1607" r:id="rId64"/>
    <p:sldId id="1608" r:id="rId65"/>
    <p:sldId id="1609" r:id="rId66"/>
    <p:sldId id="1610" r:id="rId67"/>
    <p:sldId id="1611" r:id="rId68"/>
    <p:sldId id="1612" r:id="rId69"/>
    <p:sldId id="1613" r:id="rId70"/>
    <p:sldId id="1614" r:id="rId71"/>
    <p:sldId id="1615" r:id="rId72"/>
    <p:sldId id="1616" r:id="rId73"/>
    <p:sldId id="1617" r:id="rId74"/>
    <p:sldId id="1618" r:id="rId75"/>
    <p:sldId id="1619" r:id="rId76"/>
    <p:sldId id="1620" r:id="rId77"/>
    <p:sldId id="1669" r:id="rId78"/>
    <p:sldId id="1680" r:id="rId79"/>
    <p:sldId id="1681" r:id="rId80"/>
    <p:sldId id="1682" r:id="rId81"/>
    <p:sldId id="1683" r:id="rId82"/>
    <p:sldId id="1684" r:id="rId83"/>
    <p:sldId id="1685" r:id="rId84"/>
    <p:sldId id="1686" r:id="rId85"/>
    <p:sldId id="1687" r:id="rId86"/>
    <p:sldId id="1688" r:id="rId87"/>
    <p:sldId id="1689" r:id="rId88"/>
    <p:sldId id="1690" r:id="rId89"/>
    <p:sldId id="1691" r:id="rId90"/>
    <p:sldId id="1692" r:id="rId91"/>
    <p:sldId id="1621" r:id="rId92"/>
    <p:sldId id="460" r:id="rId93"/>
    <p:sldId id="1598" r:id="rId94"/>
    <p:sldId id="767" r:id="rId95"/>
    <p:sldId id="259" r:id="rId96"/>
    <p:sldId id="782" r:id="rId97"/>
    <p:sldId id="1658" r:id="rId98"/>
    <p:sldId id="617" r:id="rId99"/>
    <p:sldId id="615" r:id="rId100"/>
    <p:sldId id="616" r:id="rId101"/>
    <p:sldId id="260" r:id="rId102"/>
    <p:sldId id="518" r:id="rId103"/>
    <p:sldId id="704" r:id="rId104"/>
    <p:sldId id="706" r:id="rId105"/>
    <p:sldId id="707" r:id="rId106"/>
    <p:sldId id="709" r:id="rId107"/>
    <p:sldId id="708" r:id="rId108"/>
    <p:sldId id="784" r:id="rId109"/>
    <p:sldId id="520" r:id="rId110"/>
    <p:sldId id="522" r:id="rId111"/>
    <p:sldId id="523" r:id="rId112"/>
    <p:sldId id="524" r:id="rId113"/>
    <p:sldId id="614" r:id="rId114"/>
    <p:sldId id="717" r:id="rId115"/>
    <p:sldId id="666" r:id="rId116"/>
    <p:sldId id="712" r:id="rId117"/>
    <p:sldId id="713" r:id="rId118"/>
    <p:sldId id="718" r:id="rId119"/>
    <p:sldId id="719" r:id="rId120"/>
    <p:sldId id="720" r:id="rId121"/>
    <p:sldId id="783" r:id="rId122"/>
    <p:sldId id="722" r:id="rId123"/>
    <p:sldId id="724" r:id="rId124"/>
    <p:sldId id="725" r:id="rId125"/>
    <p:sldId id="768" r:id="rId126"/>
    <p:sldId id="779" r:id="rId127"/>
    <p:sldId id="769" r:id="rId128"/>
    <p:sldId id="780" r:id="rId129"/>
    <p:sldId id="773" r:id="rId130"/>
    <p:sldId id="774" r:id="rId131"/>
    <p:sldId id="775" r:id="rId132"/>
    <p:sldId id="776" r:id="rId133"/>
    <p:sldId id="777" r:id="rId134"/>
    <p:sldId id="1656" r:id="rId135"/>
    <p:sldId id="778" r:id="rId136"/>
    <p:sldId id="1597" r:id="rId137"/>
    <p:sldId id="1657" r:id="rId1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38"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7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838954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552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12/23/2023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493026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3642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13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05025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444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950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713574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623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12/23/2023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14081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993185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0365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6957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4712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9616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968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1477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89974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8300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9663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8330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91247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4303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5509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49353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844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9051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998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5474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0216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7445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2486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090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12/23/2023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1374021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416022"/>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447475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Navidad 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a:t>
            </a:r>
            <a:r>
              <a:rPr lang="en-US" sz="4400" b="1" dirty="0" err="1">
                <a:solidFill>
                  <a:schemeClr val="bg1"/>
                </a:solidFill>
                <a:latin typeface="Arial"/>
                <a:ea typeface="+mn-lt"/>
                <a:cs typeface="+mn-lt"/>
              </a:rPr>
              <a:t>felicidad</a:t>
            </a:r>
            <a:endParaRPr lang="en-US" sz="4400" b="1" dirty="0">
              <a:solidFill>
                <a:schemeClr val="bg1"/>
              </a:solidFill>
              <a:latin typeface="Arial"/>
              <a:ea typeface="+mn-lt"/>
              <a:cs typeface="+mn-lt"/>
            </a:endParaRPr>
          </a:p>
          <a:p>
            <a:pPr marL="0" indent="0" algn="ctr">
              <a:buNone/>
            </a:pPr>
            <a:r>
              <a:rPr lang="en-US" sz="4400" b="1" dirty="0">
                <a:solidFill>
                  <a:schemeClr val="bg1"/>
                </a:solidFill>
                <a:latin typeface="Arial"/>
                <a:ea typeface="+mn-lt"/>
                <a:cs typeface="+mn-lt"/>
              </a:rPr>
              <a:t>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389408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37 For with God nothing will be impossible." 38 Then Mary said, "Behold the maidservant of the Lord! Let it be to me according to your word." And the angel departed from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Luke 2:1-20</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 And it came to pass in those days that a decree went out from Caesar Augustus that all the world should be registered. 2 This census first took place because the Governor of Syria had issued 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 So all went to be registered, everyone to his own city. 4 Joseph also went up from Galilee, out of the city of Nazareth, into Judea, to the city of David, which is called Bethlehem, because he was of the house and lineage of David, 5 to be registered with Mary, his betrothed wife, who was with child. 6 So it was, that while they were there, the days were completed for her to be delivered.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6814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7 And she brought forth her firstborn Son, and wrapped Him in swaddling cloths, and laid Him in a manger, because there was no room for them in the inn. 8 Now there were in the same country shepherds living out in the fields, keeping watch over their flock by night.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55892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9 And behold, an angel of the Lord stood before them, and the glory of the Lord shone around them, and they were greatly afraid. 10 Then the angel said to them, "Do not be afraid, for behold, I bring you good tidings of great joy which will be to all people. 11 For there is born to you this day in the city of David a Savior, who is Christ the Lord.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12 And this will be the sign to you: You will find a Babe wrapped in swaddling cloths, lying in a manger." 13 And suddenly there was with the angel a multitude of the heavenly host praising God and saying: 14 "Glory to God in the highest, And on earth peace, goodwill toward men!"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2819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So it was, when the angels had gone away from them into heaven, that the shepherds said to one another, "Let us now go to Bethlehem and see this thing that has come to pass, which the Lord has made known to us." 16 And they came with haste and found Mary and Joseph, and the Babe lying in a manger.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62478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Now when they had seen Him, they made widely known the saying which was told them concerning this Child. 18 And all those who heard it marveled at those things which were told them by the shepherds. 19 But Mary kept all these things and pondered them in her heart. 20 Then the shepherds returned, glorifying and praising God for all the things that they had heard and seen, as it was told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The Christmas Story Continues,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The redemption plan for mankind is alive and well!</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John 3:1-21</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 There was a man of the Pharisees named Nicodemus, a ruler of the Jews. 2 This man came to Jesus by night and said to Him, "Rabbi, we know that You are a teacher come from God; for no one can do these signs that You do unless God is with him." 3 Jesus answered and said to him, </a:t>
            </a:r>
            <a:r>
              <a:rPr kumimoji="0" lang="en-US" sz="4000" b="0" i="0" u="none" strike="noStrike" kern="1200" cap="none" spc="0" normalizeH="0" baseline="0" noProof="0" dirty="0">
                <a:ln>
                  <a:noFill/>
                </a:ln>
                <a:solidFill>
                  <a:srgbClr val="FF0000"/>
                </a:solidFill>
                <a:effectLst/>
                <a:uLnTx/>
                <a:uFillTx/>
                <a:latin typeface="Arial"/>
                <a:ea typeface="+mn-ea"/>
                <a:cs typeface="Arial"/>
              </a:rPr>
              <a:t>"Most assuredly, I say to you, unless one is born again, he cannot see the kingdom of God."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From the bottom of</a:t>
            </a:r>
          </a:p>
        </p:txBody>
      </p:sp>
    </p:spTree>
    <p:extLst>
      <p:ext uri="{BB962C8B-B14F-4D97-AF65-F5344CB8AC3E}">
        <p14:creationId xmlns:p14="http://schemas.microsoft.com/office/powerpoint/2010/main" val="7537442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4 Nicodemus said to Him, "How can a man be born when he is old? Can he enter a second time into his mother's womb and be born?" 5 Jesus answered, </a:t>
            </a:r>
            <a:r>
              <a:rPr kumimoji="0" lang="en-US" sz="4000" b="0" i="0" u="none" strike="noStrike" kern="1200" cap="none" spc="0" normalizeH="0" baseline="0" noProof="0" dirty="0">
                <a:ln>
                  <a:noFill/>
                </a:ln>
                <a:solidFill>
                  <a:srgbClr val="FF0000"/>
                </a:solidFill>
                <a:effectLst/>
                <a:uLnTx/>
                <a:uFillTx/>
                <a:latin typeface="Arial"/>
                <a:ea typeface="+mn-ea"/>
                <a:cs typeface="Arial"/>
              </a:rPr>
              <a:t>"Most assuredly, I say to you, unless one is born of water and the Spirit, he cannot enter the kingdom of God. </a:t>
            </a:r>
            <a:r>
              <a:rPr kumimoji="0" lang="en-US" sz="4000" b="0" i="0" u="none" strike="noStrike" kern="1200" cap="none" spc="0" normalizeH="0" baseline="0" noProof="0" dirty="0">
                <a:ln>
                  <a:noFill/>
                </a:ln>
                <a:solidFill>
                  <a:srgbClr val="FFFFFF"/>
                </a:solidFill>
                <a:effectLst/>
                <a:uLnTx/>
                <a:uFillTx/>
                <a:latin typeface="Arial"/>
                <a:ea typeface="+mn-ea"/>
                <a:cs typeface="Arial"/>
              </a:rPr>
              <a:t>6 </a:t>
            </a:r>
            <a:r>
              <a:rPr kumimoji="0" lang="en-US" sz="4000" b="0" i="0" u="none" strike="noStrike" kern="1200" cap="none" spc="0" normalizeH="0" baseline="0" noProof="0" dirty="0">
                <a:ln>
                  <a:noFill/>
                </a:ln>
                <a:solidFill>
                  <a:srgbClr val="FF0000"/>
                </a:solidFill>
                <a:effectLst/>
                <a:uLnTx/>
                <a:uFillTx/>
                <a:latin typeface="Arial"/>
                <a:ea typeface="+mn-ea"/>
                <a:cs typeface="Arial"/>
              </a:rPr>
              <a:t>That which is born of the flesh is flesh, and that which is born of the Spirit is spirit.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6955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7 </a:t>
            </a:r>
            <a:r>
              <a:rPr kumimoji="0" lang="en-US" sz="4000" b="0" i="0" u="none" strike="noStrike" kern="1200" cap="none" spc="0" normalizeH="0" baseline="0" noProof="0" dirty="0">
                <a:ln>
                  <a:noFill/>
                </a:ln>
                <a:solidFill>
                  <a:srgbClr val="FF0000"/>
                </a:solidFill>
                <a:effectLst/>
                <a:uLnTx/>
                <a:uFillTx/>
                <a:latin typeface="Arial"/>
                <a:ea typeface="+mn-ea"/>
                <a:cs typeface="Arial"/>
              </a:rPr>
              <a:t>Do not marvel that I said to you, 'You must be born again.' </a:t>
            </a:r>
            <a:r>
              <a:rPr kumimoji="0" lang="en-US" sz="4000" b="0" i="0" u="none" strike="noStrike" kern="1200" cap="none" spc="0" normalizeH="0" baseline="0" noProof="0" dirty="0">
                <a:ln>
                  <a:noFill/>
                </a:ln>
                <a:solidFill>
                  <a:srgbClr val="FFFFFF"/>
                </a:solidFill>
                <a:effectLst/>
                <a:uLnTx/>
                <a:uFillTx/>
                <a:latin typeface="Arial"/>
                <a:ea typeface="+mn-ea"/>
                <a:cs typeface="Arial"/>
              </a:rPr>
              <a:t>8 </a:t>
            </a:r>
            <a:r>
              <a:rPr kumimoji="0" lang="en-US" sz="4000" b="0" i="0" u="none" strike="noStrike" kern="1200" cap="none" spc="0" normalizeH="0" baseline="0" noProof="0" dirty="0">
                <a:ln>
                  <a:noFill/>
                </a:ln>
                <a:solidFill>
                  <a:srgbClr val="FF0000"/>
                </a:solidFill>
                <a:effectLst/>
                <a:uLnTx/>
                <a:uFillTx/>
                <a:latin typeface="Arial"/>
                <a:ea typeface="+mn-ea"/>
                <a:cs typeface="Arial"/>
              </a:rPr>
              <a:t>"The wind blows where it wishes, and you hear the sound of it, but cannot tell where it comes from and where it goes. So is everyone who is born of the Spirit." </a:t>
            </a:r>
            <a:r>
              <a:rPr kumimoji="0" lang="en-US" sz="4000" b="0" i="0" u="none" strike="noStrike" kern="1200" cap="none" spc="0" normalizeH="0" baseline="0" noProof="0" dirty="0">
                <a:ln>
                  <a:noFill/>
                </a:ln>
                <a:solidFill>
                  <a:srgbClr val="FFFFFF"/>
                </a:solidFill>
                <a:effectLst/>
                <a:uLnTx/>
                <a:uFillTx/>
                <a:latin typeface="Arial"/>
                <a:ea typeface="+mn-ea"/>
                <a:cs typeface="Arial"/>
              </a:rPr>
              <a:t>9 Nicodemus answered and said to Him, "How can these things be?" 10 Jesus answered and said to him, </a:t>
            </a:r>
            <a:r>
              <a:rPr kumimoji="0" lang="en-US" sz="4000" b="0" i="0" u="none" strike="noStrike" kern="1200" cap="none" spc="0" normalizeH="0" baseline="0" noProof="0" dirty="0">
                <a:ln>
                  <a:noFill/>
                </a:ln>
                <a:solidFill>
                  <a:srgbClr val="FF0000"/>
                </a:solidFill>
                <a:effectLst/>
                <a:uLnTx/>
                <a:uFillTx/>
                <a:latin typeface="Arial"/>
                <a:ea typeface="+mn-ea"/>
                <a:cs typeface="Arial"/>
              </a:rPr>
              <a:t>"Are you the teacher of Israel, and do not know these things?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634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11 </a:t>
            </a:r>
            <a:r>
              <a:rPr kumimoji="0" lang="en-US" sz="4000" b="0" i="0" u="none" strike="noStrike" kern="1200" cap="none" spc="0" normalizeH="0" baseline="0" noProof="0" dirty="0">
                <a:ln>
                  <a:noFill/>
                </a:ln>
                <a:solidFill>
                  <a:srgbClr val="FF0000"/>
                </a:solidFill>
                <a:effectLst/>
                <a:uLnTx/>
                <a:uFillTx/>
                <a:latin typeface="Arial"/>
                <a:ea typeface="+mn-ea"/>
                <a:cs typeface="Arial"/>
              </a:rPr>
              <a:t>Most assuredly, I say to you, We speak what We know and testify what We have seen, and you do not receive Our witness. </a:t>
            </a:r>
            <a:r>
              <a:rPr kumimoji="0" lang="en-US" sz="4000" b="0" i="0" u="none" strike="noStrike" kern="1200" cap="none" spc="0" normalizeH="0" baseline="0" noProof="0" dirty="0">
                <a:ln>
                  <a:noFill/>
                </a:ln>
                <a:solidFill>
                  <a:srgbClr val="FFFFFF"/>
                </a:solidFill>
                <a:effectLst/>
                <a:uLnTx/>
                <a:uFillTx/>
                <a:latin typeface="Arial"/>
                <a:ea typeface="+mn-ea"/>
                <a:cs typeface="Arial"/>
              </a:rPr>
              <a:t>12 </a:t>
            </a:r>
            <a:r>
              <a:rPr kumimoji="0" lang="en-US" sz="4000" b="0" i="0" u="none" strike="noStrike" kern="1200" cap="none" spc="0" normalizeH="0" baseline="0" noProof="0" dirty="0">
                <a:ln>
                  <a:noFill/>
                </a:ln>
                <a:solidFill>
                  <a:srgbClr val="FF0000"/>
                </a:solidFill>
                <a:effectLst/>
                <a:uLnTx/>
                <a:uFillTx/>
                <a:latin typeface="Arial"/>
                <a:ea typeface="+mn-ea"/>
                <a:cs typeface="Arial"/>
              </a:rPr>
              <a:t>If I have told you earthly things and you do not believe, how will you believe if I tell you heavenly things? </a:t>
            </a:r>
            <a:r>
              <a:rPr kumimoji="0" lang="en-US" sz="4000" b="0" i="0" u="none" strike="noStrike" kern="1200" cap="none" spc="0" normalizeH="0" baseline="0" noProof="0" dirty="0">
                <a:ln>
                  <a:noFill/>
                </a:ln>
                <a:solidFill>
                  <a:srgbClr val="FFFFFF"/>
                </a:solidFill>
                <a:effectLst/>
                <a:uLnTx/>
                <a:uFillTx/>
                <a:latin typeface="Arial"/>
                <a:ea typeface="+mn-ea"/>
                <a:cs typeface="Arial"/>
              </a:rPr>
              <a:t>13 </a:t>
            </a:r>
            <a:r>
              <a:rPr kumimoji="0" lang="en-US" sz="4000" b="0" i="0" u="none" strike="noStrike" kern="1200" cap="none" spc="0" normalizeH="0" baseline="0" noProof="0" dirty="0">
                <a:ln>
                  <a:noFill/>
                </a:ln>
                <a:solidFill>
                  <a:srgbClr val="FF0000"/>
                </a:solidFill>
                <a:effectLst/>
                <a:uLnTx/>
                <a:uFillTx/>
                <a:latin typeface="Arial"/>
                <a:ea typeface="+mn-ea"/>
                <a:cs typeface="Arial"/>
              </a:rPr>
              <a:t>No one has ascended to heaven but He who came down from heaven, that is, the Son of Man who is in heaven. </a:t>
            </a:r>
            <a:r>
              <a:rPr kumimoji="0" lang="en-US" sz="4000" b="0" i="0" u="none" strike="noStrike" kern="1200" cap="none" spc="0" normalizeH="0" baseline="0" noProof="0" dirty="0">
                <a:ln>
                  <a:noFill/>
                </a:ln>
                <a:solidFill>
                  <a:srgbClr val="FFFFFF"/>
                </a:solidFill>
                <a:effectLst/>
                <a:uLnTx/>
                <a:uFillTx/>
                <a:latin typeface="Arial"/>
                <a:ea typeface="+mn-ea"/>
                <a:cs typeface="Arial"/>
              </a:rPr>
              <a:t>14 </a:t>
            </a:r>
            <a:r>
              <a:rPr kumimoji="0" lang="en-US" sz="4000" b="0" i="0" u="none" strike="noStrike" kern="1200" cap="none" spc="0" normalizeH="0" baseline="0" noProof="0" dirty="0">
                <a:ln>
                  <a:noFill/>
                </a:ln>
                <a:solidFill>
                  <a:srgbClr val="FF0000"/>
                </a:solidFill>
                <a:effectLst/>
                <a:uLnTx/>
                <a:uFillTx/>
                <a:latin typeface="Arial"/>
                <a:ea typeface="+mn-ea"/>
                <a:cs typeface="Arial"/>
              </a:rPr>
              <a:t>And as Moses lifted up the serpent in the wilderness, even so must the Son of Man be lifted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a:t>
            </a:r>
            <a:r>
              <a:rPr kumimoji="0" lang="en-US" sz="4000" b="0" i="0" u="none" strike="noStrike" kern="1200" cap="none" spc="0" normalizeH="0" baseline="0" noProof="0" dirty="0">
                <a:ln>
                  <a:noFill/>
                </a:ln>
                <a:solidFill>
                  <a:srgbClr val="FF0000"/>
                </a:solidFill>
                <a:effectLst/>
                <a:uLnTx/>
                <a:uFillTx/>
                <a:latin typeface="Arial"/>
                <a:ea typeface="+mn-ea"/>
                <a:cs typeface="Arial"/>
              </a:rPr>
              <a:t>that whoever believes in Him should not perish but have eternal life. </a:t>
            </a:r>
            <a:r>
              <a:rPr kumimoji="0" lang="en-US" sz="4000" b="0" i="0" u="none" strike="noStrike" kern="1200" cap="none" spc="0" normalizeH="0" baseline="0" noProof="0" dirty="0">
                <a:ln>
                  <a:noFill/>
                </a:ln>
                <a:solidFill>
                  <a:srgbClr val="FFFFFF"/>
                </a:solidFill>
                <a:effectLst/>
                <a:uLnTx/>
                <a:uFillTx/>
                <a:latin typeface="Arial"/>
                <a:ea typeface="+mn-ea"/>
                <a:cs typeface="Arial"/>
              </a:rPr>
              <a:t>16 </a:t>
            </a:r>
            <a:r>
              <a:rPr kumimoji="0" lang="en-US" sz="4000" b="0" i="0" u="none" strike="noStrike" kern="1200" cap="none" spc="0" normalizeH="0" baseline="0" noProof="0" dirty="0">
                <a:ln>
                  <a:noFill/>
                </a:ln>
                <a:solidFill>
                  <a:srgbClr val="FF0000"/>
                </a:solidFill>
                <a:effectLst/>
                <a:uLnTx/>
                <a:uFillTx/>
                <a:latin typeface="Arial"/>
                <a:ea typeface="+mn-ea"/>
                <a:cs typeface="Arial"/>
              </a:rPr>
              <a:t>For God so loved the world that He gave His only begotten Son, that whoever believes in Him should not perish but have everlasting life. </a:t>
            </a:r>
            <a:r>
              <a:rPr kumimoji="0" lang="en-US" sz="4000" b="0" i="0" u="none" strike="noStrike" kern="1200" cap="none" spc="0" normalizeH="0" baseline="0" noProof="0" dirty="0">
                <a:ln>
                  <a:noFill/>
                </a:ln>
                <a:solidFill>
                  <a:srgbClr val="FFFFFF"/>
                </a:solidFill>
                <a:effectLst/>
                <a:uLnTx/>
                <a:uFillTx/>
                <a:latin typeface="Arial"/>
                <a:ea typeface="+mn-ea"/>
                <a:cs typeface="Arial"/>
              </a:rPr>
              <a:t>17 </a:t>
            </a:r>
            <a:r>
              <a:rPr kumimoji="0" lang="en-US" sz="4000" b="0" i="0" u="none" strike="noStrike" kern="1200" cap="none" spc="0" normalizeH="0" baseline="0" noProof="0" dirty="0">
                <a:ln>
                  <a:noFill/>
                </a:ln>
                <a:solidFill>
                  <a:srgbClr val="FF0000"/>
                </a:solidFill>
                <a:effectLst/>
                <a:uLnTx/>
                <a:uFillTx/>
                <a:latin typeface="Arial"/>
                <a:ea typeface="+mn-ea"/>
                <a:cs typeface="Arial"/>
              </a:rPr>
              <a:t>For God did not send His Son into the world to condemn the world, but that the world through Him might be saved.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18 </a:t>
            </a:r>
            <a:r>
              <a:rPr kumimoji="0" lang="en-US" sz="4000" b="0" i="0" u="none" strike="noStrike" kern="1200" cap="none" spc="0" normalizeH="0" baseline="0" noProof="0" dirty="0">
                <a:ln>
                  <a:noFill/>
                </a:ln>
                <a:solidFill>
                  <a:srgbClr val="FF0000"/>
                </a:solidFill>
                <a:effectLst/>
                <a:uLnTx/>
                <a:uFillTx/>
                <a:latin typeface="Arial"/>
                <a:ea typeface="+mn-ea"/>
                <a:cs typeface="Arial"/>
              </a:rPr>
              <a:t>He who believes in Him is not condemned; but he who does not believe is condemned already, because he has not believed in the name of the only begotten Son of God. </a:t>
            </a:r>
            <a:r>
              <a:rPr kumimoji="0" lang="en-US" sz="4000" b="0" i="0" u="none" strike="noStrike" kern="1200" cap="none" spc="0" normalizeH="0" baseline="0" noProof="0" dirty="0">
                <a:ln>
                  <a:noFill/>
                </a:ln>
                <a:solidFill>
                  <a:srgbClr val="FFFFFF"/>
                </a:solidFill>
                <a:effectLst/>
                <a:uLnTx/>
                <a:uFillTx/>
                <a:latin typeface="Arial"/>
                <a:ea typeface="+mn-ea"/>
                <a:cs typeface="Arial"/>
              </a:rPr>
              <a:t>19 </a:t>
            </a:r>
            <a:r>
              <a:rPr kumimoji="0" lang="en-US" sz="4000" b="0" i="0" u="none" strike="noStrike" kern="1200" cap="none" spc="0" normalizeH="0" baseline="0" noProof="0" dirty="0">
                <a:ln>
                  <a:noFill/>
                </a:ln>
                <a:solidFill>
                  <a:srgbClr val="FF0000"/>
                </a:solidFill>
                <a:effectLst/>
                <a:uLnTx/>
                <a:uFillTx/>
                <a:latin typeface="Arial"/>
                <a:ea typeface="+mn-ea"/>
                <a:cs typeface="Arial"/>
              </a:rPr>
              <a:t>And this is the condemnation, that the light has come into the world, and men loved darkness rather than light, because their deeds were evil.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18 </a:t>
            </a:r>
            <a:r>
              <a:rPr kumimoji="0" lang="en-US" sz="4000" b="0" i="0" u="none" strike="noStrike" kern="1200" cap="none" spc="0" normalizeH="0" baseline="0" noProof="0" dirty="0">
                <a:ln>
                  <a:noFill/>
                </a:ln>
                <a:solidFill>
                  <a:srgbClr val="FF0000"/>
                </a:solidFill>
                <a:effectLst/>
                <a:uLnTx/>
                <a:uFillTx/>
                <a:latin typeface="Arial"/>
                <a:ea typeface="+mn-ea"/>
                <a:cs typeface="Arial"/>
              </a:rPr>
              <a:t>He who believes in Him is not condemned; but he who does not believe is condemned already, because he has not believed in the name of the only begotten Son of God. </a:t>
            </a:r>
            <a:r>
              <a:rPr kumimoji="0" lang="en-US" sz="4000" b="0" i="0" u="none" strike="noStrike" kern="1200" cap="none" spc="0" normalizeH="0" baseline="0" noProof="0" dirty="0">
                <a:ln>
                  <a:noFill/>
                </a:ln>
                <a:solidFill>
                  <a:srgbClr val="FFFFFF"/>
                </a:solidFill>
                <a:effectLst/>
                <a:uLnTx/>
                <a:uFillTx/>
                <a:latin typeface="Arial"/>
                <a:ea typeface="+mn-ea"/>
                <a:cs typeface="Arial"/>
              </a:rPr>
              <a:t>19 </a:t>
            </a:r>
            <a:r>
              <a:rPr kumimoji="0" lang="en-US" sz="4000" b="0" i="0" u="none" strike="noStrike" kern="1200" cap="none" spc="0" normalizeH="0" baseline="0" noProof="0" dirty="0">
                <a:ln>
                  <a:noFill/>
                </a:ln>
                <a:solidFill>
                  <a:srgbClr val="FF0000"/>
                </a:solidFill>
                <a:effectLst/>
                <a:uLnTx/>
                <a:uFillTx/>
                <a:latin typeface="Arial"/>
                <a:ea typeface="+mn-ea"/>
                <a:cs typeface="Arial"/>
              </a:rPr>
              <a:t>And this is the condemnation, that the light has come into the world, and men loved darkness rather than light, because their deeds were evil.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6345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20 </a:t>
            </a:r>
            <a:r>
              <a:rPr kumimoji="0" lang="en-US" sz="4000" b="0" i="0" u="none" strike="noStrike" kern="1200" cap="none" spc="0" normalizeH="0" baseline="0" noProof="0" dirty="0">
                <a:ln>
                  <a:noFill/>
                </a:ln>
                <a:solidFill>
                  <a:srgbClr val="FF0000"/>
                </a:solidFill>
                <a:effectLst/>
                <a:uLnTx/>
                <a:uFillTx/>
                <a:latin typeface="Arial"/>
                <a:ea typeface="+mn-ea"/>
                <a:cs typeface="Arial"/>
              </a:rPr>
              <a:t>For everyone practicing evil hates the light and does not come to the light, lest his deeds should be exposed.</a:t>
            </a:r>
            <a:r>
              <a:rPr kumimoji="0" lang="en-US" sz="4000" b="0" i="0" u="none" strike="noStrike" kern="1200" cap="none" spc="0" normalizeH="0" baseline="0" noProof="0" dirty="0">
                <a:ln>
                  <a:noFill/>
                </a:ln>
                <a:solidFill>
                  <a:srgbClr val="FFFFFF"/>
                </a:solidFill>
                <a:effectLst/>
                <a:uLnTx/>
                <a:uFillTx/>
                <a:latin typeface="Arial"/>
                <a:ea typeface="+mn-ea"/>
                <a:cs typeface="Arial"/>
              </a:rPr>
              <a:t> 21 </a:t>
            </a:r>
            <a:r>
              <a:rPr kumimoji="0" lang="en-US" sz="4000" b="0" i="0" u="none" strike="noStrike" kern="1200" cap="none" spc="0" normalizeH="0" baseline="0" noProof="0" dirty="0">
                <a:ln>
                  <a:noFill/>
                </a:ln>
                <a:solidFill>
                  <a:srgbClr val="FF0000"/>
                </a:solidFill>
                <a:effectLst/>
                <a:uLnTx/>
                <a:uFillTx/>
                <a:latin typeface="Arial"/>
                <a:ea typeface="+mn-ea"/>
                <a:cs typeface="Arial"/>
              </a:rPr>
              <a:t>But he who does the truth comes to the light, that his deeds may be clearly seen, that they have been done in God."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2 Corinthians 5:15</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He died for everyone so that those who receive his new life will no longer live for themselves. Instead, they will live for Christ, who died and was raised for them.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Isaiah 53:1-12</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 Who has believed our report? And to whom has the arm of the Lord been revealed? 2 For he grew up before Him as a tender plant and as a root out of a dry ground. He has no form or majesty that we should look upon him nor appearance that we should desire him.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 He was despised and rejected of men, a man of sorrows and acquainted with grief. And we hid, as it were, our faces from him; he was despised, and we did not esteem him. 4 Surely he has borne our grief and carried our sorrows; Yet we esteemed him stricken, smitten of God, and afflicted.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my heart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a:t>
            </a:r>
          </a:p>
        </p:txBody>
      </p:sp>
    </p:spTree>
    <p:extLst>
      <p:ext uri="{BB962C8B-B14F-4D97-AF65-F5344CB8AC3E}">
        <p14:creationId xmlns:p14="http://schemas.microsoft.com/office/powerpoint/2010/main" val="30028871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5 But he was wounded for our transgressions, he was bruised for our iniquities; the chastisement of our peace was upon him, and by his stripes we are healed. 6 All of us like sheep have gone astray; each of us has turned to his own way, but the Lord has laid on him the iniquity of us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7 He was oppressed, and he was afflicted, yet he opened not his mouth; he was brought as a lamb to the slaughter, and as a sheep before its shearers is silent, so he opened not his mouth. 8 By oppression and judgment he was taken away, and who shall declare his generation? For he was cut off out of the land of the living; for the transgression of my people he was struck.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9 His grave was assigned with the wicked, yet with the rich in his death, because he had done no violence, nor was any deceit in his mouth. 10 Yet it pleased the Lord to bruise him; He has put him to grief. If he made himself as an offering for sin, he shall see his offspring, he shall prolong his days, and the good pleasure of the Lord shall prosper in his 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11 He shall see of the anguish of his soul and be satisfied. By his knowledge My righteous servant shall justify the many, for he shall bear their iniquities. 12 Therefore, I will divide him a portion with the great, and he shall divide the spoil with the strong, because he poured out his soul to death, and he was numbered with the transgressors, thus he bore the sin of many and made intercession for the transgressors.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He’s Coming Back Again!</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Revelation 1:7-8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7 Behold, He is coming with clouds, and every eye will see Him, even they who pierced Him. And all the tribes of the earth will mourn because of Him. Even so, Amen. 8 I am the Alpha and the Omega, the Beginning and the End," says the Lord, "who is and who was and who is to come, the Almighty."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1 Thessalonians 4:13-18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13 But I do not want you to be ignorant, brethren, concerning those who have fallen asleep, lest you sorrow as others who have no hope. 14 For if we believe that Jesus died and rose again, even so God will bring with Him those who sleep in Jesus.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26883283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14493944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Then we who are alive and remain shall be caught up together with them in the clouds to meet the Lord in the air. And thus we shall always be with the Lord. 18 Therefore comfort one another with these words.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334906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 1 Corinthians 15:50-54</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669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From the bottom of my heart</a:t>
            </a:r>
          </a:p>
        </p:txBody>
      </p:sp>
    </p:spTree>
    <p:extLst>
      <p:ext uri="{BB962C8B-B14F-4D97-AF65-F5344CB8AC3E}">
        <p14:creationId xmlns:p14="http://schemas.microsoft.com/office/powerpoint/2010/main" val="42086319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33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Acts 2:38-39</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Navidad Feliz Navidad Feliz Navidad</a:t>
            </a:r>
          </a:p>
          <a:p>
            <a:pPr marL="0" indent="0" algn="ctr">
              <a:buNone/>
            </a:pPr>
            <a:r>
              <a:rPr lang="en-US" sz="4400" b="1" dirty="0">
                <a:solidFill>
                  <a:schemeClr val="bg1"/>
                </a:solidFill>
                <a:latin typeface="Arial"/>
                <a:ea typeface="+mn-lt"/>
                <a:cs typeface="+mn-lt"/>
              </a:rPr>
              <a:t>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Felicidad Feliz Navidad</a:t>
            </a:r>
          </a:p>
        </p:txBody>
      </p:sp>
    </p:spTree>
    <p:extLst>
      <p:ext uri="{BB962C8B-B14F-4D97-AF65-F5344CB8AC3E}">
        <p14:creationId xmlns:p14="http://schemas.microsoft.com/office/powerpoint/2010/main" val="310010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Navidad Feliz Navidad 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Felicidad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a:t>
            </a:r>
          </a:p>
        </p:txBody>
      </p:sp>
    </p:spTree>
    <p:extLst>
      <p:ext uri="{BB962C8B-B14F-4D97-AF65-F5344CB8AC3E}">
        <p14:creationId xmlns:p14="http://schemas.microsoft.com/office/powerpoint/2010/main" val="12930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a:t>
            </a:r>
          </a:p>
        </p:txBody>
      </p:sp>
    </p:spTree>
    <p:extLst>
      <p:ext uri="{BB962C8B-B14F-4D97-AF65-F5344CB8AC3E}">
        <p14:creationId xmlns:p14="http://schemas.microsoft.com/office/powerpoint/2010/main" val="370239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Christmas From the bottom of my heart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0778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From the bottom of</a:t>
            </a:r>
          </a:p>
        </p:txBody>
      </p:sp>
    </p:spTree>
    <p:extLst>
      <p:ext uri="{BB962C8B-B14F-4D97-AF65-F5344CB8AC3E}">
        <p14:creationId xmlns:p14="http://schemas.microsoft.com/office/powerpoint/2010/main" val="103860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my heart Feliz Navidad Feliz Navidad Feliz Navidad 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a:t>
            </a:r>
            <a:r>
              <a:rPr lang="en-US" sz="4400" b="1" dirty="0" err="1">
                <a:solidFill>
                  <a:schemeClr val="bg1"/>
                </a:solidFill>
                <a:latin typeface="Arial"/>
                <a:ea typeface="+mn-lt"/>
                <a:cs typeface="+mn-lt"/>
              </a:rPr>
              <a:t>felicidad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89147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a:t>
            </a:r>
            <a:r>
              <a:rPr lang="en-US" sz="4400" b="1" dirty="0" err="1">
                <a:solidFill>
                  <a:schemeClr val="bg1"/>
                </a:solidFill>
                <a:latin typeface="Arial"/>
                <a:ea typeface="+mn-lt"/>
                <a:cs typeface="+mn-lt"/>
              </a:rPr>
              <a:t>Navida</a:t>
            </a:r>
            <a:endParaRPr lang="en-US" sz="4400" b="1" dirty="0">
              <a:solidFill>
                <a:schemeClr val="bg1"/>
              </a:solidFill>
              <a:latin typeface="Arial"/>
              <a:ea typeface="+mn-lt"/>
              <a:cs typeface="+mn-lt"/>
            </a:endParaRPr>
          </a:p>
          <a:p>
            <a:pPr marL="0" indent="0" algn="ctr">
              <a:buNone/>
            </a:pPr>
            <a:r>
              <a:rPr lang="en-US" sz="4400" b="1" dirty="0">
                <a:solidFill>
                  <a:schemeClr val="bg1"/>
                </a:solidFill>
                <a:latin typeface="Arial"/>
                <a:ea typeface="+mn-lt"/>
                <a:cs typeface="+mn-lt"/>
              </a:rPr>
              <a:t>(Jose </a:t>
            </a:r>
            <a:r>
              <a:rPr lang="en-US" sz="4400" b="1" dirty="0" err="1">
                <a:solidFill>
                  <a:schemeClr val="bg1"/>
                </a:solidFill>
                <a:latin typeface="Arial"/>
                <a:ea typeface="+mn-lt"/>
                <a:cs typeface="+mn-lt"/>
              </a:rPr>
              <a:t>Feleciano</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194395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Navidad Feliz Navidad Feliz Navidad</a:t>
            </a:r>
          </a:p>
          <a:p>
            <a:pPr marL="0" indent="0" algn="ctr">
              <a:buNone/>
            </a:pPr>
            <a:r>
              <a:rPr lang="en-US" sz="4400" b="1" dirty="0">
                <a:solidFill>
                  <a:schemeClr val="bg1"/>
                </a:solidFill>
                <a:latin typeface="Arial"/>
                <a:ea typeface="+mn-lt"/>
                <a:cs typeface="+mn-lt"/>
              </a:rPr>
              <a:t>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Felicidad Feliz Navidad</a:t>
            </a:r>
          </a:p>
        </p:txBody>
      </p:sp>
    </p:spTree>
    <p:extLst>
      <p:ext uri="{BB962C8B-B14F-4D97-AF65-F5344CB8AC3E}">
        <p14:creationId xmlns:p14="http://schemas.microsoft.com/office/powerpoint/2010/main" val="4201970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Feliz Navidad Feliz Navidad 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 Felicidad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a:t>
            </a:r>
          </a:p>
        </p:txBody>
      </p:sp>
    </p:spTree>
    <p:extLst>
      <p:ext uri="{BB962C8B-B14F-4D97-AF65-F5344CB8AC3E}">
        <p14:creationId xmlns:p14="http://schemas.microsoft.com/office/powerpoint/2010/main" val="564867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a:t>
            </a:r>
          </a:p>
        </p:txBody>
      </p:sp>
    </p:spTree>
    <p:extLst>
      <p:ext uri="{BB962C8B-B14F-4D97-AF65-F5344CB8AC3E}">
        <p14:creationId xmlns:p14="http://schemas.microsoft.com/office/powerpoint/2010/main" val="3568568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Christmas From the bottom of my heart</a:t>
            </a:r>
          </a:p>
          <a:p>
            <a:pPr marL="0" indent="0" algn="ctr">
              <a:buNone/>
            </a:pPr>
            <a:r>
              <a:rPr lang="en-US" sz="4400" b="1" dirty="0">
                <a:solidFill>
                  <a:schemeClr val="bg1"/>
                </a:solidFill>
                <a:latin typeface="Arial"/>
                <a:ea typeface="+mn-lt"/>
                <a:cs typeface="+mn-lt"/>
              </a:rPr>
              <a:t>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a:t>
            </a:r>
          </a:p>
        </p:txBody>
      </p:sp>
    </p:spTree>
    <p:extLst>
      <p:ext uri="{BB962C8B-B14F-4D97-AF65-F5344CB8AC3E}">
        <p14:creationId xmlns:p14="http://schemas.microsoft.com/office/powerpoint/2010/main" val="1071482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I </a:t>
            </a:r>
            <a:r>
              <a:rPr lang="en-US" sz="4400" b="1" dirty="0" err="1">
                <a:solidFill>
                  <a:schemeClr val="bg1"/>
                </a:solidFill>
                <a:latin typeface="Arial"/>
                <a:ea typeface="+mn-lt"/>
                <a:cs typeface="+mn-lt"/>
              </a:rPr>
              <a:t>wanna</a:t>
            </a:r>
            <a:r>
              <a:rPr lang="en-US" sz="4400" b="1" dirty="0">
                <a:solidFill>
                  <a:schemeClr val="bg1"/>
                </a:solidFill>
                <a:latin typeface="Arial"/>
                <a:ea typeface="+mn-lt"/>
                <a:cs typeface="+mn-lt"/>
              </a:rPr>
              <a:t> wish you a Merry Christmas From the</a:t>
            </a:r>
          </a:p>
        </p:txBody>
      </p:sp>
    </p:spTree>
    <p:extLst>
      <p:ext uri="{BB962C8B-B14F-4D97-AF65-F5344CB8AC3E}">
        <p14:creationId xmlns:p14="http://schemas.microsoft.com/office/powerpoint/2010/main" val="3012696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O Holy Night</a:t>
            </a:r>
          </a:p>
          <a:p>
            <a:pPr marL="0" indent="0" algn="ctr">
              <a:buNone/>
            </a:pPr>
            <a:r>
              <a:rPr lang="en-US" sz="4000" b="1" dirty="0">
                <a:solidFill>
                  <a:schemeClr val="bg1"/>
                </a:solidFill>
                <a:latin typeface="Arial"/>
                <a:ea typeface="+mn-lt"/>
                <a:cs typeface="+mn-lt"/>
              </a:rPr>
              <a:t>(Nat King Cole) </a:t>
            </a:r>
          </a:p>
        </p:txBody>
      </p:sp>
    </p:spTree>
    <p:extLst>
      <p:ext uri="{BB962C8B-B14F-4D97-AF65-F5344CB8AC3E}">
        <p14:creationId xmlns:p14="http://schemas.microsoft.com/office/powerpoint/2010/main" val="2216452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1] O Holy night! The stars are brightly shining It is the night of our dear Savior's birth Long lay the</a:t>
            </a:r>
          </a:p>
        </p:txBody>
      </p:sp>
    </p:spTree>
    <p:extLst>
      <p:ext uri="{BB962C8B-B14F-4D97-AF65-F5344CB8AC3E}">
        <p14:creationId xmlns:p14="http://schemas.microsoft.com/office/powerpoint/2010/main" val="4157377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in sin and error pining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appears and the soul felt its worth A thrill of hope the weary world</a:t>
            </a:r>
          </a:p>
        </p:txBody>
      </p:sp>
    </p:spTree>
    <p:extLst>
      <p:ext uri="{BB962C8B-B14F-4D97-AF65-F5344CB8AC3E}">
        <p14:creationId xmlns:p14="http://schemas.microsoft.com/office/powerpoint/2010/main" val="3400319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rejoices For yonder breaks a new and glorious morn Fall on your knees; O hear the Angel voices! O night</a:t>
            </a:r>
          </a:p>
        </p:txBody>
      </p:sp>
    </p:spTree>
    <p:extLst>
      <p:ext uri="{BB962C8B-B14F-4D97-AF65-F5344CB8AC3E}">
        <p14:creationId xmlns:p14="http://schemas.microsoft.com/office/powerpoint/2010/main" val="1229791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divine, O night when Christ was born O night, O Holy night, O night divine! [Verse 2] Led by the light of</a:t>
            </a:r>
          </a:p>
        </p:txBody>
      </p:sp>
    </p:spTree>
    <p:extLst>
      <p:ext uri="{BB962C8B-B14F-4D97-AF65-F5344CB8AC3E}">
        <p14:creationId xmlns:p14="http://schemas.microsoft.com/office/powerpoint/2010/main" val="205577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bottom of my heart Feliz Navidad Feliz Navidad Feliz Navidad Próspero </a:t>
            </a:r>
            <a:r>
              <a:rPr lang="en-US" sz="4400" b="1" dirty="0" err="1">
                <a:solidFill>
                  <a:schemeClr val="bg1"/>
                </a:solidFill>
                <a:latin typeface="Arial"/>
                <a:ea typeface="+mn-lt"/>
                <a:cs typeface="+mn-lt"/>
              </a:rPr>
              <a:t>año</a:t>
            </a:r>
            <a:r>
              <a:rPr lang="en-US" sz="4400" b="1" dirty="0">
                <a:solidFill>
                  <a:schemeClr val="bg1"/>
                </a:solidFill>
                <a:latin typeface="Arial"/>
                <a:ea typeface="+mn-lt"/>
                <a:cs typeface="+mn-lt"/>
              </a:rPr>
              <a:t> y</a:t>
            </a:r>
          </a:p>
        </p:txBody>
      </p:sp>
    </p:spTree>
    <p:extLst>
      <p:ext uri="{BB962C8B-B14F-4D97-AF65-F5344CB8AC3E}">
        <p14:creationId xmlns:p14="http://schemas.microsoft.com/office/powerpoint/2010/main" val="1729821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 serenely beaming With glowing hearts by His cradle we stand So led by light of a star sweetly</a:t>
            </a:r>
          </a:p>
        </p:txBody>
      </p:sp>
    </p:spTree>
    <p:extLst>
      <p:ext uri="{BB962C8B-B14F-4D97-AF65-F5344CB8AC3E}">
        <p14:creationId xmlns:p14="http://schemas.microsoft.com/office/powerpoint/2010/main" val="1884981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gleaming Here come the Wise Men from Orient land The King of kings lay thus in lowly manger In all our</a:t>
            </a:r>
          </a:p>
        </p:txBody>
      </p:sp>
    </p:spTree>
    <p:extLst>
      <p:ext uri="{BB962C8B-B14F-4D97-AF65-F5344CB8AC3E}">
        <p14:creationId xmlns:p14="http://schemas.microsoft.com/office/powerpoint/2010/main" val="41112104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trials born to be our friend He knows our need, to our weakness is no stranger Behold your King; before</a:t>
            </a:r>
          </a:p>
        </p:txBody>
      </p:sp>
    </p:spTree>
    <p:extLst>
      <p:ext uri="{BB962C8B-B14F-4D97-AF65-F5344CB8AC3E}">
        <p14:creationId xmlns:p14="http://schemas.microsoft.com/office/powerpoint/2010/main" val="1559724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Him lowly bend Behold your King; before Him lowly bend [Verse 3] Truly He taught us to love one</a:t>
            </a:r>
          </a:p>
        </p:txBody>
      </p:sp>
    </p:spTree>
    <p:extLst>
      <p:ext uri="{BB962C8B-B14F-4D97-AF65-F5344CB8AC3E}">
        <p14:creationId xmlns:p14="http://schemas.microsoft.com/office/powerpoint/2010/main" val="4273215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His law is love and His Gospel is Peace Chains shall He break, for the slave is our brother</a:t>
            </a:r>
          </a:p>
        </p:txBody>
      </p:sp>
    </p:spTree>
    <p:extLst>
      <p:ext uri="{BB962C8B-B14F-4D97-AF65-F5344CB8AC3E}">
        <p14:creationId xmlns:p14="http://schemas.microsoft.com/office/powerpoint/2010/main" val="1607039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in His name, all oppression shall cease Sweet hymns of joy in grateful chorus raise we Let all within</a:t>
            </a:r>
          </a:p>
        </p:txBody>
      </p:sp>
    </p:spTree>
    <p:extLst>
      <p:ext uri="{BB962C8B-B14F-4D97-AF65-F5344CB8AC3E}">
        <p14:creationId xmlns:p14="http://schemas.microsoft.com/office/powerpoint/2010/main" val="2910072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Praise His Holy name Christ is the Lord; O praise His name forever! His power and glory evermore</a:t>
            </a:r>
          </a:p>
        </p:txBody>
      </p:sp>
    </p:spTree>
    <p:extLst>
      <p:ext uri="{BB962C8B-B14F-4D97-AF65-F5344CB8AC3E}">
        <p14:creationId xmlns:p14="http://schemas.microsoft.com/office/powerpoint/2010/main" val="3022748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proclaim His power and glory evermore proclaim</a:t>
            </a:r>
          </a:p>
        </p:txBody>
      </p:sp>
    </p:spTree>
    <p:extLst>
      <p:ext uri="{BB962C8B-B14F-4D97-AF65-F5344CB8AC3E}">
        <p14:creationId xmlns:p14="http://schemas.microsoft.com/office/powerpoint/2010/main" val="599863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45401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Felicidad Feliz Navidad Feliz Navidad</a:t>
            </a:r>
          </a:p>
        </p:txBody>
      </p:sp>
    </p:spTree>
    <p:extLst>
      <p:ext uri="{BB962C8B-B14F-4D97-AF65-F5344CB8AC3E}">
        <p14:creationId xmlns:p14="http://schemas.microsoft.com/office/powerpoint/2010/main" val="1818656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30480"/>
            <a:ext cx="12192000" cy="3416320"/>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 Child is Born</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By Pastor Fee Soliven</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Isaiah 9:6-7</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Sunday Morning</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December 24</a:t>
            </a:r>
            <a:r>
              <a:rPr kumimoji="0" lang="en-US" sz="3200" b="1" i="0" u="none" strike="noStrike" kern="1200" cap="none" spc="0" normalizeH="0" baseline="3000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th</a:t>
            </a: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2023</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 name="Picture 2" descr="A manger under a star&#10;&#10;Description automatically generated">
            <a:extLst>
              <a:ext uri="{FF2B5EF4-FFF2-40B4-BE49-F238E27FC236}">
                <a16:creationId xmlns:a16="http://schemas.microsoft.com/office/drawing/2014/main" id="{A4F6213E-38E9-EC38-58E7-D10114C90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36994"/>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51494"/>
            <a:ext cx="1371600" cy="10287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Isaiah 9:6-7</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6 For to us a child is born, to us a son is given, and the government will be on his shoulders. And he will be called Wonderful Counselor, Mighty God, Everlasting Father, Prince of Peace. 7 Of the increase of his government and peace there will be no end. He will reign on David's throne and over his kingdom, establishing and upholding it with justice and righteousness from that time on and forever. The zeal of the LORD Almighty will accomplish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The prophets of old foretold about the 1</a:t>
            </a:r>
            <a:r>
              <a:rPr kumimoji="0" lang="en-US" sz="4000" b="1" i="0" u="none" strike="noStrike" kern="1200" cap="none" spc="0" normalizeH="0" baseline="30000" noProof="0" dirty="0">
                <a:ln>
                  <a:noFill/>
                </a:ln>
                <a:solidFill>
                  <a:srgbClr val="FFFFFF"/>
                </a:solidFill>
                <a:effectLst/>
                <a:uLnTx/>
                <a:uFillTx/>
                <a:latin typeface="Arial"/>
                <a:ea typeface="+mn-ea"/>
                <a:cs typeface="Arial"/>
              </a:rPr>
              <a:t>st</a:t>
            </a:r>
            <a:r>
              <a:rPr kumimoji="0" lang="en-US" sz="4000" b="1" i="0" u="none" strike="noStrike" kern="1200" cap="none" spc="0" normalizeH="0" baseline="0" noProof="0" dirty="0">
                <a:ln>
                  <a:noFill/>
                </a:ln>
                <a:solidFill>
                  <a:srgbClr val="FFFFFF"/>
                </a:solidFill>
                <a:effectLst/>
                <a:uLnTx/>
                <a:uFillTx/>
                <a:latin typeface="Arial"/>
                <a:ea typeface="+mn-ea"/>
                <a:cs typeface="Arial"/>
              </a:rPr>
              <a:t> Advent of the Messiah to come and bring hope to our World!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1744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The Prophet Micah prophesied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his exact Birthplace</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2252245"/>
          </a:xfrm>
          <a:prstGeom prst="rect">
            <a:avLst/>
          </a:prstGeom>
        </p:spPr>
        <p:txBody>
          <a:bodyPr wrap="square">
            <a:spAutoFit/>
          </a:bodyPr>
          <a:lstStyle/>
          <a:p>
            <a:pPr algn="ctr"/>
            <a:r>
              <a:rPr lang="en-US" sz="4000" b="1" dirty="0"/>
              <a:t>Micah 5:2</a:t>
            </a:r>
          </a:p>
          <a:p>
            <a:pPr algn="ctr"/>
            <a:r>
              <a:rPr lang="en-US" sz="4000" dirty="0"/>
              <a:t>2 "But you, Bethlehem, Though you are little among the thousands of Judah, Yet out of you shall come forth to Me The One to be Ruler in Israel, Whose goings forth are from of old, From everlasting."</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5018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09671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The Book of Luke recorded His Birth</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Luke 1:26-38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26 Now in the sixth month the angel Gabriel was sent by God to a city of Galilee named Nazareth, 27 to a virgin betrothed to a man whose name was Joseph, of the house of David. The virgin's name was Mary. 28 And having come in, the angel said to her, "Rejoice, highly favored one, the Lord is with you; blessed are you among women!"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Rectangle 3"/>
          <p:cNvSpPr/>
          <p:nvPr/>
        </p:nvSpPr>
        <p:spPr>
          <a:xfrm>
            <a:off x="0" y="0"/>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29 But when she saw him, she was troubled at his saying, and considered what manner of greeting this was. 30 Then the angel said to her, "Do not be afraid, Mary, for you have found favor with God. 31 And behold, you will conceive in your womb and bring forth a Son, and shall call His name JESUS.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32 He will be great, and will be called the Son of the Highest; and the Lord God will give Him the throne of His father David. 33 And He will reign over the house of Jacob forever, and of His kingdom there will be no end." 34 Then Mary said to the angel, "How can this be, since I do not know a man?"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55892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35 And the angel answered and said to her, "The Holy Spirit will come upon you, and the power of the Highest will overshadow you; therefore, also, that Holy One who is to be born will be called the Son of God. 36 Now indeed, Elizabeth your relative has also conceived a son in her old age; and this is now the sixth month for her who was called barren.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15588</TotalTime>
  <Words>4433</Words>
  <Application>Microsoft Office PowerPoint</Application>
  <PresentationFormat>Widescreen</PresentationFormat>
  <Paragraphs>412</Paragraphs>
  <Slides>134</Slides>
  <Notes>8</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134</vt:i4>
      </vt:variant>
    </vt:vector>
  </HeadingPairs>
  <TitlesOfParts>
    <vt:vector size="146" baseType="lpstr">
      <vt:lpstr>Arial</vt:lpstr>
      <vt:lpstr>Calibri</vt:lpstr>
      <vt:lpstr>Calibri Light</vt:lpstr>
      <vt:lpstr>Constantia</vt:lpstr>
      <vt:lpstr>Tahoma</vt:lpstr>
      <vt:lpstr>Times New Roman</vt:lpstr>
      <vt:lpstr>Verdana</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785</cp:revision>
  <dcterms:created xsi:type="dcterms:W3CDTF">2009-08-18T08:19:59Z</dcterms:created>
  <dcterms:modified xsi:type="dcterms:W3CDTF">2023-12-23T10:13:48Z</dcterms:modified>
</cp:coreProperties>
</file>