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598" r:id="rId30"/>
    <p:sldId id="1599" r:id="rId31"/>
    <p:sldId id="1600" r:id="rId32"/>
    <p:sldId id="1597" r:id="rId33"/>
    <p:sldId id="969" r:id="rId34"/>
    <p:sldId id="970" r:id="rId35"/>
    <p:sldId id="971" r:id="rId36"/>
    <p:sldId id="972" r:id="rId37"/>
    <p:sldId id="973" r:id="rId38"/>
    <p:sldId id="974" r:id="rId39"/>
    <p:sldId id="975"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among whom you also are the called of Jesus Christ; 7 To all who are in Rome, beloved of God, called to be saints: Grace to you and peace from God our Father and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Therefore do not be ashamed of the testimony of our Lord, nor of me His prisoner, but share with me in the sufferings for the gospel according to the power of God, 9 who has saved us and called us with a holy calling, not according to our works, but according to His own purpose and grace which was given to us in Christ Jesus before time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Therefore do not be ashamed of the testimony of our Lord, nor of me His prisoner, but share with me in the sufferings for the gospel according to the power of God, 9 who has saved us and called us with a holy calling, not according to our works, but according to His own purpose and grace which was given to us in Christ Jesus before time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Phrygia and Pamphylia, Egypt and the parts of Libya adjoining Cyrene, visitors from Rome, both Jews and proselytes, 11 Cretans and Arabs--we hear them speaking in our own tongues the wonderful works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Acts 16:3-5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Paul wanted to have him go on with him. And he took him and circumcised him because of the Jews who were in that region, for they all knew that his father was Greek. 4 And as they went through the cities, they delivered to them the decrees to keep, which were determined by the apostles and elders at Jerusalem. 5 So the churches were strengthened in the faith, and increased in number daily.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After these things Paul departed from Athens and went to Corinth. 2 And he found a certain Jew named Aquila, born in Pontus, who had recently come from Italy with his wife Priscilla (because Claudius had commanded all the Jews to depart from Rome); and he came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Jews wished each other peace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eirene</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or the Hebrew shalom) Gentiles wished each other grace (</a:t>
            </a:r>
            <a:r>
              <a:rPr lang="en-US" sz="4000" b="1" dirty="0" err="1">
                <a:effectLst/>
                <a:latin typeface="Verdana" panose="020B0604030504040204" pitchFamily="34" charset="0"/>
                <a:ea typeface="Calibri" panose="020F0502020204030204" pitchFamily="34" charset="0"/>
                <a:cs typeface="Times New Roman" panose="02020603050405020304" pitchFamily="18" charset="0"/>
              </a:rPr>
              <a:t>charis</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First, I thank my God through Jesus Christ for you all, that your faith is spoken of throughout the whole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thanks be to God, who always leads us triumphantly as captives in Christ and through us spreads everywhere the fragrance of the knowledge of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"Come out from among them And be separate, says the Lord. Do not touch what is unclean, And I will receive you." 18 "I will be a Father to you, And you shall be My sons and daughters, Says the LORD Almighty."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Called To Be Saints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1:5-11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20,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For God is my witness, whom I serve with my spirit in the gospel of His Son, that without ceasing I make mention of you always in my prayers,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Therefore I also, after I heard of your faith in the Lord Jesus and your love for all the saints, 16 do not cease to give thanks for you, making mention of you in my prayers: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I thank my God upon every remembrance of you, 4 always in every prayer of mine making request for you all with joy,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We give thanks to the God and Father of our Lord Jesus Christ, praying always for you, 4 since we heard of your faith in Christ Jesus and of your love for all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We give thanks to God always for you all, making mention of you in our prayers, 3 remembering without ceasing your work of faith, labor of love, and patience of hope in our Lord Jesus Christ in the sight of our God and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making request if, by some means, now at last I may find a way in the will of God to come to you. 11 For I long to see you, that I may impart to you some spiritual gift, so that you may be established—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When these things were accomplished, Paul purposed in the Spirit, when he had passed through Macedonia and Achaia, to go to Jerusalem, saying, "After I have been there, I must also see Rome."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following night the Lord stood by him and said, "Be of good cheer, Paul; for as you have testified for Me in Jerusalem, so you must also bear witness at Rome."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28:14-16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where we found brethren, and were invited to stay with them seven days. And so we went toward Rome. 15 And from there, when the brethren heard about us, they came to meet us as far as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Appii</a:t>
            </a:r>
            <a:r>
              <a:rPr lang="en-US" sz="4000" dirty="0">
                <a:effectLst/>
                <a:latin typeface="Verdana" panose="020B0604030504040204" pitchFamily="34" charset="0"/>
                <a:ea typeface="Calibri" panose="020F0502020204030204" pitchFamily="34" charset="0"/>
                <a:cs typeface="Times New Roman" panose="02020603050405020304" pitchFamily="18" charset="0"/>
              </a:rPr>
              <a:t> Forum and Three Inns. When Paul saw them, he thanked God and took courage.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Now when we came to Rome, the centurion delivered the prisoners to the captain of the guard; but Paul was permitted to dwell by himself with the soldier who guarded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1091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1:5-10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Through Him we have received grace and apostleship for obedience to the faith among all nations for His name, 6 among whom you also are the called of Jesus Christ; 7 To all who are in Rome, beloved of God, called to be saints: Grace to you and peace from God our Father and the Lord Jesus Christ. 8 First, I thank my God through Jesus Christ for you all, that your faith is spoken of throughout the whole world.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spiritual blessing did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 want to share?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75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Through Him we have received grace and apostleship for obedience to the faith among all nations for His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Lord said to him, "Go, for he is a chosen vessel of Mine to bear My name before Gentiles, kings, and 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speak to you Gentiles; inasmuch as I am an apostle to the Gentiles, I magnify my ministry”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15487</TotalTime>
  <Words>1884</Words>
  <Application>Microsoft Office PowerPoint</Application>
  <PresentationFormat>Widescreen</PresentationFormat>
  <Paragraphs>148</Paragraphs>
  <Slides>39</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785</cp:revision>
  <dcterms:created xsi:type="dcterms:W3CDTF">2009-08-18T08:19:59Z</dcterms:created>
  <dcterms:modified xsi:type="dcterms:W3CDTF">2023-12-21T08:53:59Z</dcterms:modified>
</cp:coreProperties>
</file>