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50" r:id="rId2"/>
    <p:sldMasterId id="2147483709" r:id="rId3"/>
    <p:sldMasterId id="2147483721" r:id="rId4"/>
  </p:sldMasterIdLst>
  <p:notesMasterIdLst>
    <p:notesMasterId r:id="rId117"/>
  </p:notesMasterIdLst>
  <p:sldIdLst>
    <p:sldId id="976" r:id="rId5"/>
    <p:sldId id="418"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299" r:id="rId20"/>
    <p:sldId id="298" r:id="rId21"/>
    <p:sldId id="1167" r:id="rId22"/>
    <p:sldId id="1168" r:id="rId23"/>
    <p:sldId id="1169" r:id="rId24"/>
    <p:sldId id="261" r:id="rId25"/>
    <p:sldId id="262" r:id="rId26"/>
    <p:sldId id="263" r:id="rId27"/>
    <p:sldId id="1174" r:id="rId28"/>
    <p:sldId id="1173" r:id="rId29"/>
    <p:sldId id="1172" r:id="rId30"/>
    <p:sldId id="1171" r:id="rId31"/>
    <p:sldId id="1170" r:id="rId32"/>
    <p:sldId id="1175" r:id="rId33"/>
    <p:sldId id="1409" r:id="rId34"/>
    <p:sldId id="1410" r:id="rId35"/>
    <p:sldId id="321" r:id="rId36"/>
    <p:sldId id="322" r:id="rId37"/>
    <p:sldId id="1270" r:id="rId38"/>
    <p:sldId id="1330" r:id="rId39"/>
    <p:sldId id="1331" r:id="rId40"/>
    <p:sldId id="1332" r:id="rId41"/>
    <p:sldId id="1333" r:id="rId42"/>
    <p:sldId id="1334" r:id="rId43"/>
    <p:sldId id="1335" r:id="rId44"/>
    <p:sldId id="1336" r:id="rId45"/>
    <p:sldId id="1337" r:id="rId46"/>
    <p:sldId id="1338" r:id="rId47"/>
    <p:sldId id="1339" r:id="rId48"/>
    <p:sldId id="1340" r:id="rId49"/>
    <p:sldId id="1341" r:id="rId50"/>
    <p:sldId id="1342" r:id="rId51"/>
    <p:sldId id="1233" r:id="rId52"/>
    <p:sldId id="1234" r:id="rId53"/>
    <p:sldId id="1343" r:id="rId54"/>
    <p:sldId id="1344" r:id="rId55"/>
    <p:sldId id="1136" r:id="rId56"/>
    <p:sldId id="1360" r:id="rId57"/>
    <p:sldId id="1361" r:id="rId58"/>
    <p:sldId id="460" r:id="rId59"/>
    <p:sldId id="1598" r:id="rId60"/>
    <p:sldId id="767" r:id="rId61"/>
    <p:sldId id="259" r:id="rId62"/>
    <p:sldId id="782" r:id="rId63"/>
    <p:sldId id="617" r:id="rId64"/>
    <p:sldId id="615" r:id="rId65"/>
    <p:sldId id="616" r:id="rId66"/>
    <p:sldId id="260" r:id="rId67"/>
    <p:sldId id="518" r:id="rId68"/>
    <p:sldId id="704" r:id="rId69"/>
    <p:sldId id="706" r:id="rId70"/>
    <p:sldId id="707" r:id="rId71"/>
    <p:sldId id="709" r:id="rId72"/>
    <p:sldId id="708" r:id="rId73"/>
    <p:sldId id="784" r:id="rId74"/>
    <p:sldId id="520" r:id="rId75"/>
    <p:sldId id="522" r:id="rId76"/>
    <p:sldId id="523" r:id="rId77"/>
    <p:sldId id="524" r:id="rId78"/>
    <p:sldId id="614" r:id="rId79"/>
    <p:sldId id="717" r:id="rId80"/>
    <p:sldId id="666" r:id="rId81"/>
    <p:sldId id="712" r:id="rId82"/>
    <p:sldId id="713" r:id="rId83"/>
    <p:sldId id="718" r:id="rId84"/>
    <p:sldId id="719" r:id="rId85"/>
    <p:sldId id="720" r:id="rId86"/>
    <p:sldId id="783" r:id="rId87"/>
    <p:sldId id="722" r:id="rId88"/>
    <p:sldId id="724" r:id="rId89"/>
    <p:sldId id="725" r:id="rId90"/>
    <p:sldId id="768" r:id="rId91"/>
    <p:sldId id="779" r:id="rId92"/>
    <p:sldId id="769" r:id="rId93"/>
    <p:sldId id="780" r:id="rId94"/>
    <p:sldId id="770" r:id="rId95"/>
    <p:sldId id="771" r:id="rId96"/>
    <p:sldId id="1599" r:id="rId97"/>
    <p:sldId id="1600" r:id="rId98"/>
    <p:sldId id="1601" r:id="rId99"/>
    <p:sldId id="1602" r:id="rId100"/>
    <p:sldId id="1609" r:id="rId101"/>
    <p:sldId id="1608" r:id="rId102"/>
    <p:sldId id="1607" r:id="rId103"/>
    <p:sldId id="1606" r:id="rId104"/>
    <p:sldId id="1610" r:id="rId105"/>
    <p:sldId id="1605" r:id="rId106"/>
    <p:sldId id="1604" r:id="rId107"/>
    <p:sldId id="773" r:id="rId108"/>
    <p:sldId id="774" r:id="rId109"/>
    <p:sldId id="775" r:id="rId110"/>
    <p:sldId id="776" r:id="rId111"/>
    <p:sldId id="777" r:id="rId112"/>
    <p:sldId id="974" r:id="rId113"/>
    <p:sldId id="778" r:id="rId114"/>
    <p:sldId id="1597" r:id="rId115"/>
    <p:sldId id="977" r:id="rId1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96" autoAdjust="0"/>
    <p:restoredTop sz="94660"/>
  </p:normalViewPr>
  <p:slideViewPr>
    <p:cSldViewPr>
      <p:cViewPr varScale="1">
        <p:scale>
          <a:sx n="108" d="100"/>
          <a:sy n="108" d="100"/>
        </p:scale>
        <p:origin x="312" y="12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presProps" Target="pres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viewProps" Target="viewProps.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355DD6-1C2C-4448-8227-50186370C33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721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75</a:t>
            </a:fld>
            <a:endParaRPr lang="en-US"/>
          </a:p>
        </p:txBody>
      </p:sp>
    </p:spTree>
    <p:extLst>
      <p:ext uri="{BB962C8B-B14F-4D97-AF65-F5344CB8AC3E}">
        <p14:creationId xmlns:p14="http://schemas.microsoft.com/office/powerpoint/2010/main" val="393575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2140592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150372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107369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11816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37847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52078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533362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64315658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81525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12/1/2023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4075360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76828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7018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1618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84488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3385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99220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30199675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361405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12/1/2023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17297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08734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07471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90133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0036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7765454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151053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8035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84155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0566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68344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62502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3428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53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9407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06229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531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797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065356802"/>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12/1/2023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15171607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6664317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cross Jesus is waiting there With open arms See His open arms Praise God Praise God From whom all</a:t>
            </a:r>
          </a:p>
        </p:txBody>
      </p:sp>
    </p:spTree>
    <p:extLst>
      <p:ext uri="{BB962C8B-B14F-4D97-AF65-F5344CB8AC3E}">
        <p14:creationId xmlns:p14="http://schemas.microsoft.com/office/powerpoint/2010/main" val="39950444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24:49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"Behold, I send the Promise of My Father upon you; but tarry in the city of Jerusalem until you are endued with power from on high."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3556046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Holy Spirit Anoints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846140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the anointing which you have received from Him abides in you, and you do not need that anyone teach you; but as the same anointing teaches you concerning all things, and is true, and is not a lie, and just as it has taught you, you will abide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61583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10:27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"It shall come to pass in that day That his burden will be taken away from your shoulder, And his yoke from your neck, And the yoke will be destroyed because of the anointing oil."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819023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b="1" u="sng" dirty="0"/>
              <a:t>1 Thessalonians 4:13-18</a:t>
            </a:r>
            <a:endParaRPr lang="en-US" sz="4000" u="sng" dirty="0"/>
          </a:p>
          <a:p>
            <a:pPr algn="ctr"/>
            <a:r>
              <a:rPr lang="en-US" sz="4000" dirty="0"/>
              <a:t>13 But I do not want you to be ignorant, brethren, concerning those who have fallen asleep, lest you sorrow as others who have no hope. 14 For if we believe that Jesus died and rose again, even so God will bring with Him those who sleep in Jesus. </a:t>
            </a:r>
          </a:p>
          <a:p>
            <a:pPr algn="ctr"/>
            <a:r>
              <a:rPr lang="en-US" sz="4000" dirty="0"/>
              <a:t> </a:t>
            </a:r>
          </a:p>
        </p:txBody>
      </p:sp>
    </p:spTree>
    <p:extLst>
      <p:ext uri="{BB962C8B-B14F-4D97-AF65-F5344CB8AC3E}">
        <p14:creationId xmlns:p14="http://schemas.microsoft.com/office/powerpoint/2010/main" val="26883283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algn="ctr"/>
            <a:r>
              <a:rPr lang="en-US" sz="4000" dirty="0"/>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p>
          <a:p>
            <a:pPr algn="ctr"/>
            <a:r>
              <a:rPr lang="en-US" sz="4000" dirty="0"/>
              <a:t> </a:t>
            </a:r>
          </a:p>
        </p:txBody>
      </p:sp>
    </p:spTree>
    <p:extLst>
      <p:ext uri="{BB962C8B-B14F-4D97-AF65-F5344CB8AC3E}">
        <p14:creationId xmlns:p14="http://schemas.microsoft.com/office/powerpoint/2010/main" val="14493944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algn="ctr"/>
            <a:r>
              <a:rPr lang="en-US" sz="4000" dirty="0"/>
              <a:t>17 Then we who are alive and remain shall be caught up together with them in the clouds to meet the Lord in the air. And thus we shall always be with the Lord. 18 Therefore comfort one another with these words. </a:t>
            </a:r>
          </a:p>
          <a:p>
            <a:pPr algn="ctr"/>
            <a:r>
              <a:rPr lang="en-US" sz="4000" dirty="0"/>
              <a:t> </a:t>
            </a:r>
          </a:p>
          <a:p>
            <a:pPr algn="ctr"/>
            <a:r>
              <a:rPr lang="en-US" sz="4000" b="1" dirty="0"/>
              <a:t> </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24334906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algn="ctr"/>
            <a:r>
              <a:rPr lang="en-US" sz="4000" b="1" u="sng" dirty="0"/>
              <a:t> 1 Corinthians 15:50-54</a:t>
            </a:r>
            <a:endParaRPr lang="en-US" sz="4000" u="sng" dirty="0"/>
          </a:p>
          <a:p>
            <a:pPr algn="ctr"/>
            <a:r>
              <a:rPr lang="en-US" sz="4000" dirty="0"/>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p>
          <a:p>
            <a:pPr algn="ctr"/>
            <a:endParaRPr lang="en-US" sz="4000" dirty="0"/>
          </a:p>
        </p:txBody>
      </p:sp>
    </p:spTree>
    <p:extLst>
      <p:ext uri="{BB962C8B-B14F-4D97-AF65-F5344CB8AC3E}">
        <p14:creationId xmlns:p14="http://schemas.microsoft.com/office/powerpoint/2010/main" val="4866927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13474491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blessings flow Praise Him Praise Him For the wonders of His love For God so loved The world that</a:t>
            </a:r>
          </a:p>
        </p:txBody>
      </p:sp>
    </p:spTree>
    <p:extLst>
      <p:ext uri="{BB962C8B-B14F-4D97-AF65-F5344CB8AC3E}">
        <p14:creationId xmlns:p14="http://schemas.microsoft.com/office/powerpoint/2010/main" val="5665979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2039600" cy="5029200"/>
          </a:xfrm>
          <a:prstGeom prst="rect">
            <a:avLst/>
          </a:prstGeom>
        </p:spPr>
        <p:txBody>
          <a:bodyPr/>
          <a:lstStyle/>
          <a:p>
            <a:pPr lvl="0" algn="ctr">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solidFill>
                  <a:srgbClr val="FFFFFF"/>
                </a:solidFill>
              </a:rPr>
              <a:t>Acts 2:38-39</a:t>
            </a:r>
            <a:endParaRPr lang="en-US" sz="4000" u="sng" dirty="0">
              <a:solidFill>
                <a:srgbClr val="FFFFFF"/>
              </a:solidFill>
            </a:endParaRPr>
          </a:p>
          <a:p>
            <a:pPr lvl="0" algn="ctr">
              <a:defRPr/>
            </a:pPr>
            <a:r>
              <a:rPr lang="en-US" sz="4000" dirty="0">
                <a:solidFill>
                  <a:srgbClr val="FFFFFF"/>
                </a:solidFill>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4845873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774756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gave us His one and only Son to save us Whoever believes in Him Will live forever</a:t>
            </a:r>
          </a:p>
        </p:txBody>
      </p:sp>
    </p:spTree>
    <p:extLst>
      <p:ext uri="{BB962C8B-B14F-4D97-AF65-F5344CB8AC3E}">
        <p14:creationId xmlns:p14="http://schemas.microsoft.com/office/powerpoint/2010/main" val="2033896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“My Testimony”</a:t>
            </a:r>
          </a:p>
        </p:txBody>
      </p:sp>
    </p:spTree>
    <p:extLst>
      <p:ext uri="{BB962C8B-B14F-4D97-AF65-F5344CB8AC3E}">
        <p14:creationId xmlns:p14="http://schemas.microsoft.com/office/powerpoint/2010/main" val="172286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saw </a:t>
            </a:r>
            <a:r>
              <a:rPr lang="en-US" sz="4000" dirty="0" err="1">
                <a:solidFill>
                  <a:schemeClr val="bg1"/>
                </a:solidFill>
                <a:latin typeface="Arial"/>
                <a:ea typeface="+mn-lt"/>
                <a:cs typeface="+mn-lt"/>
              </a:rPr>
              <a:t>satan</a:t>
            </a:r>
            <a:r>
              <a:rPr lang="en-US" sz="4000" dirty="0">
                <a:solidFill>
                  <a:schemeClr val="bg1"/>
                </a:solidFill>
                <a:latin typeface="Arial"/>
                <a:ea typeface="+mn-lt"/>
                <a:cs typeface="+mn-lt"/>
              </a:rPr>
              <a:t> fall like lightning I saw darkness run for cover But the miracle that I just can't get over My</a:t>
            </a:r>
          </a:p>
        </p:txBody>
      </p:sp>
    </p:spTree>
    <p:extLst>
      <p:ext uri="{BB962C8B-B14F-4D97-AF65-F5344CB8AC3E}">
        <p14:creationId xmlns:p14="http://schemas.microsoft.com/office/powerpoint/2010/main" val="86167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is registered in heaven I believe in signs and wonders I have resurrection power Still the miracle</a:t>
            </a:r>
          </a:p>
        </p:txBody>
      </p:sp>
    </p:spTree>
    <p:extLst>
      <p:ext uri="{BB962C8B-B14F-4D97-AF65-F5344CB8AC3E}">
        <p14:creationId xmlns:p14="http://schemas.microsoft.com/office/powerpoint/2010/main" val="730082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that I just can't get over My name is registered in heaven My praise belongs to you forever This is my</a:t>
            </a:r>
          </a:p>
        </p:txBody>
      </p:sp>
    </p:spTree>
    <p:extLst>
      <p:ext uri="{BB962C8B-B14F-4D97-AF65-F5344CB8AC3E}">
        <p14:creationId xmlns:p14="http://schemas.microsoft.com/office/powerpoint/2010/main" val="1507439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114279"/>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testimony from death to life Cause grace rewrote my story, I'll testify By Jesus Christ the Righteous I'm</a:t>
            </a:r>
          </a:p>
        </p:txBody>
      </p:sp>
    </p:spTree>
    <p:extLst>
      <p:ext uri="{BB962C8B-B14F-4D97-AF65-F5344CB8AC3E}">
        <p14:creationId xmlns:p14="http://schemas.microsoft.com/office/powerpoint/2010/main" val="3905940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801D5-C297-4DA8-A47F-CBBFED294A79}"/>
              </a:ext>
            </a:extLst>
          </p:cNvPr>
          <p:cNvSpPr>
            <a:spLocks noGrp="1"/>
          </p:cNvSpPr>
          <p:nvPr>
            <p:ph idx="1"/>
          </p:nvPr>
        </p:nvSpPr>
        <p:spPr>
          <a:xfrm>
            <a:off x="0" y="124695"/>
            <a:ext cx="12192000" cy="5240337"/>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justified This is my testimony This is my testimony Come together sons and daughters Bought with</a:t>
            </a:r>
          </a:p>
        </p:txBody>
      </p:sp>
    </p:spTree>
    <p:extLst>
      <p:ext uri="{BB962C8B-B14F-4D97-AF65-F5344CB8AC3E}">
        <p14:creationId xmlns:p14="http://schemas.microsoft.com/office/powerpoint/2010/main" val="387012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D70589-6110-4459-990A-B7677A636DB6}"/>
              </a:ext>
            </a:extLst>
          </p:cNvPr>
          <p:cNvSpPr>
            <a:spLocks noGrp="1"/>
          </p:cNvSpPr>
          <p:nvPr>
            <p:ph idx="1"/>
          </p:nvPr>
        </p:nvSpPr>
        <p:spPr>
          <a:xfrm>
            <a:off x="0" y="110365"/>
            <a:ext cx="12192000" cy="653661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blood And washed in water Sing the praises of the Spirit Son and Father Our God will finish what He</a:t>
            </a:r>
          </a:p>
        </p:txBody>
      </p:sp>
    </p:spTree>
    <p:extLst>
      <p:ext uri="{BB962C8B-B14F-4D97-AF65-F5344CB8AC3E}">
        <p14:creationId xmlns:p14="http://schemas.microsoft.com/office/powerpoint/2010/main" val="81829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dirty="0">
                <a:solidFill>
                  <a:schemeClr val="bg1"/>
                </a:solidFill>
                <a:latin typeface="Arial"/>
                <a:ea typeface="+mn-lt"/>
                <a:cs typeface="+mn-lt"/>
              </a:rPr>
              <a:t>“</a:t>
            </a:r>
            <a:r>
              <a:rPr lang="en-US" sz="4400" b="1" dirty="0">
                <a:solidFill>
                  <a:schemeClr val="bg1"/>
                </a:solidFill>
                <a:latin typeface="Arial"/>
                <a:ea typeface="+mn-lt"/>
                <a:cs typeface="+mn-lt"/>
              </a:rPr>
              <a:t>God So Loved”</a:t>
            </a:r>
          </a:p>
          <a:p>
            <a:pPr marL="0" indent="0" algn="ctr">
              <a:buNone/>
            </a:pPr>
            <a:r>
              <a:rPr lang="en-US" sz="4400" b="1" dirty="0">
                <a:solidFill>
                  <a:schemeClr val="bg1"/>
                </a:solidFill>
                <a:latin typeface="Arial"/>
                <a:ea typeface="+mn-lt"/>
                <a:cs typeface="+mn-lt"/>
              </a:rPr>
              <a:t>(Bethel)</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561836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B45994-1E62-4CA1-A950-FF7FB0003267}"/>
              </a:ext>
            </a:extLst>
          </p:cNvPr>
          <p:cNvSpPr>
            <a:spLocks noGrp="1"/>
          </p:cNvSpPr>
          <p:nvPr>
            <p:ph idx="1"/>
          </p:nvPr>
        </p:nvSpPr>
        <p:spPr>
          <a:xfrm>
            <a:off x="87923" y="109831"/>
            <a:ext cx="12036669" cy="666024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started Our God will finish what He started This is my testimony from death to life Cause grace rewrote</a:t>
            </a:r>
          </a:p>
        </p:txBody>
      </p:sp>
    </p:spTree>
    <p:extLst>
      <p:ext uri="{BB962C8B-B14F-4D97-AF65-F5344CB8AC3E}">
        <p14:creationId xmlns:p14="http://schemas.microsoft.com/office/powerpoint/2010/main" val="3947940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B3D33-D0D0-4673-8D91-DB5DA5323208}"/>
              </a:ext>
            </a:extLst>
          </p:cNvPr>
          <p:cNvSpPr>
            <a:spLocks noGrp="1"/>
          </p:cNvSpPr>
          <p:nvPr>
            <p:ph idx="1"/>
          </p:nvPr>
        </p:nvSpPr>
        <p:spPr>
          <a:xfrm>
            <a:off x="0" y="97994"/>
            <a:ext cx="12192000" cy="4619449"/>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story, I'll testify By Jesus Christ the Righteous I'm justified This is my testimony This is my testimony If</a:t>
            </a:r>
          </a:p>
        </p:txBody>
      </p:sp>
    </p:spTree>
    <p:extLst>
      <p:ext uri="{BB962C8B-B14F-4D97-AF65-F5344CB8AC3E}">
        <p14:creationId xmlns:p14="http://schemas.microsoft.com/office/powerpoint/2010/main" val="3797801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F90D1-F018-4116-AA66-3EF87E7A53D2}"/>
              </a:ext>
            </a:extLst>
          </p:cNvPr>
          <p:cNvSpPr>
            <a:spLocks noGrp="1"/>
          </p:cNvSpPr>
          <p:nvPr>
            <p:ph idx="1"/>
          </p:nvPr>
        </p:nvSpPr>
        <p:spPr>
          <a:xfrm>
            <a:off x="0" y="93541"/>
            <a:ext cx="11992708" cy="4351338"/>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not dead, You're not done Greater things are still to come Oh I believe This is my testimony from</a:t>
            </a:r>
          </a:p>
        </p:txBody>
      </p:sp>
    </p:spTree>
    <p:extLst>
      <p:ext uri="{BB962C8B-B14F-4D97-AF65-F5344CB8AC3E}">
        <p14:creationId xmlns:p14="http://schemas.microsoft.com/office/powerpoint/2010/main" val="2736525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death to life Cause grace rewrote my story, I'll testify By Jesus Christ the Righteous I'm justified This is my</a:t>
            </a:r>
          </a:p>
        </p:txBody>
      </p:sp>
    </p:spTree>
    <p:extLst>
      <p:ext uri="{BB962C8B-B14F-4D97-AF65-F5344CB8AC3E}">
        <p14:creationId xmlns:p14="http://schemas.microsoft.com/office/powerpoint/2010/main" val="2936684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“Jesus We Love You”</a:t>
            </a:r>
          </a:p>
        </p:txBody>
      </p:sp>
    </p:spTree>
    <p:extLst>
      <p:ext uri="{BB962C8B-B14F-4D97-AF65-F5344CB8AC3E}">
        <p14:creationId xmlns:p14="http://schemas.microsoft.com/office/powerpoint/2010/main" val="4289793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marR="0" indent="0" algn="ctr">
              <a:lnSpc>
                <a:spcPct val="107000"/>
              </a:lnSpc>
              <a:spcBef>
                <a:spcPts val="0"/>
              </a:spcBef>
              <a:spcAft>
                <a:spcPts val="800"/>
              </a:spcAft>
              <a:buNone/>
            </a:pP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Old things have passed away Your love has stayed the same Your constant grace remains the</a:t>
            </a:r>
          </a:p>
        </p:txBody>
      </p:sp>
    </p:spTree>
    <p:extLst>
      <p:ext uri="{BB962C8B-B14F-4D97-AF65-F5344CB8AC3E}">
        <p14:creationId xmlns:p14="http://schemas.microsoft.com/office/powerpoint/2010/main" val="3389088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marR="0" indent="0" algn="ctr">
              <a:lnSpc>
                <a:spcPct val="107000"/>
              </a:lnSpc>
              <a:spcBef>
                <a:spcPts val="0"/>
              </a:spcBef>
              <a:spcAft>
                <a:spcPts val="800"/>
              </a:spcAft>
              <a:buNone/>
            </a:pP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cornerstone Things that we thought were dead Are breathing in life again You cause your Son to shine</a:t>
            </a:r>
          </a:p>
        </p:txBody>
      </p:sp>
    </p:spTree>
    <p:extLst>
      <p:ext uri="{BB962C8B-B14F-4D97-AF65-F5344CB8AC3E}">
        <p14:creationId xmlns:p14="http://schemas.microsoft.com/office/powerpoint/2010/main" val="2157111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marR="0" indent="0" algn="ctr">
              <a:lnSpc>
                <a:spcPct val="107000"/>
              </a:lnSpc>
              <a:spcBef>
                <a:spcPts val="0"/>
              </a:spcBef>
              <a:spcAft>
                <a:spcPts val="800"/>
              </a:spcAft>
              <a:buNone/>
            </a:pP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on darkest nights For all that you've done, we will pour out our love This will be our anthem song Jesus</a:t>
            </a:r>
          </a:p>
        </p:txBody>
      </p:sp>
    </p:spTree>
    <p:extLst>
      <p:ext uri="{BB962C8B-B14F-4D97-AF65-F5344CB8AC3E}">
        <p14:creationId xmlns:p14="http://schemas.microsoft.com/office/powerpoint/2010/main" val="1288431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we love you Oh how we love you </a:t>
            </a:r>
            <a:r>
              <a:rPr lang="en-US" sz="4000"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You</a:t>
            </a: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are the one our, our hearts adore The hopeless have found their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487128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hope The orphans now have a home All that was lost has found its place in you </a:t>
            </a:r>
            <a:r>
              <a:rPr lang="en-US" sz="4000"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You</a:t>
            </a: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lift our weary head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91435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all you weary Come all you thirsty Come to the well That never runs dry Drink of the water Come</a:t>
            </a:r>
          </a:p>
        </p:txBody>
      </p:sp>
    </p:spTree>
    <p:extLst>
      <p:ext uri="{BB962C8B-B14F-4D97-AF65-F5344CB8AC3E}">
        <p14:creationId xmlns:p14="http://schemas.microsoft.com/office/powerpoint/2010/main" val="2321529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You make us strong instead You took these rags and made us beautiful For all that you've done, </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488033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we will pour out our love This will be our anthem song Jesus we love you Oh how we love you </a:t>
            </a:r>
            <a:r>
              <a:rPr lang="en-US" sz="4000"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You</a:t>
            </a: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38992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one our, our hearts adore Our affection, our devotion Poured out on the feet of Jesus </a:t>
            </a:r>
            <a:r>
              <a:rPr lang="en-US" sz="4000"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Jesus</a:t>
            </a: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we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0870983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love you Oh how we love you </a:t>
            </a:r>
            <a:r>
              <a:rPr lang="en-US" sz="4000" kern="1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You</a:t>
            </a:r>
            <a:r>
              <a:rPr lang="en-US" sz="4000"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 are the one our, our hearts adore.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80064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“Reckless Love”</a:t>
            </a:r>
          </a:p>
        </p:txBody>
      </p:sp>
    </p:spTree>
    <p:extLst>
      <p:ext uri="{BB962C8B-B14F-4D97-AF65-F5344CB8AC3E}">
        <p14:creationId xmlns:p14="http://schemas.microsoft.com/office/powerpoint/2010/main" val="3211766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Before I spoke a word, You were singing over me You have been so, so good to me Before I took a</a:t>
            </a:r>
          </a:p>
        </p:txBody>
      </p:sp>
    </p:spTree>
    <p:extLst>
      <p:ext uri="{BB962C8B-B14F-4D97-AF65-F5344CB8AC3E}">
        <p14:creationId xmlns:p14="http://schemas.microsoft.com/office/powerpoint/2010/main" val="3097179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you breathed Your life in me You have been so </a:t>
            </a:r>
            <a:r>
              <a:rPr lang="en-US" sz="4000" dirty="0" err="1">
                <a:solidFill>
                  <a:schemeClr val="bg1"/>
                </a:solidFill>
                <a:latin typeface="Arial"/>
                <a:ea typeface="+mn-lt"/>
                <a:cs typeface="+mn-lt"/>
              </a:rPr>
              <a:t>so</a:t>
            </a:r>
            <a:r>
              <a:rPr lang="en-US" sz="4000" dirty="0">
                <a:solidFill>
                  <a:schemeClr val="bg1"/>
                </a:solidFill>
                <a:latin typeface="Arial"/>
                <a:ea typeface="+mn-lt"/>
                <a:cs typeface="+mn-lt"/>
              </a:rPr>
              <a:t> kind to me Oh, the overwhelming, </a:t>
            </a:r>
          </a:p>
        </p:txBody>
      </p:sp>
    </p:spTree>
    <p:extLst>
      <p:ext uri="{BB962C8B-B14F-4D97-AF65-F5344CB8AC3E}">
        <p14:creationId xmlns:p14="http://schemas.microsoft.com/office/powerpoint/2010/main" val="2738864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never-ending, reckless love of God Oh, it chases me down, fights 'til I'm found, leaves the 99 And I</a:t>
            </a:r>
          </a:p>
        </p:txBody>
      </p:sp>
    </p:spTree>
    <p:extLst>
      <p:ext uri="{BB962C8B-B14F-4D97-AF65-F5344CB8AC3E}">
        <p14:creationId xmlns:p14="http://schemas.microsoft.com/office/powerpoint/2010/main" val="404148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couldn't earn it I don't deserve it, still You give yourself away Oh, the overwhelming, never-ending, </a:t>
            </a:r>
          </a:p>
        </p:txBody>
      </p:sp>
    </p:spTree>
    <p:extLst>
      <p:ext uri="{BB962C8B-B14F-4D97-AF65-F5344CB8AC3E}">
        <p14:creationId xmlns:p14="http://schemas.microsoft.com/office/powerpoint/2010/main" val="37977296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reckless love of God When I was Your foe, still Your love fought for me You have been so, so good to me</a:t>
            </a:r>
          </a:p>
        </p:txBody>
      </p:sp>
    </p:spTree>
    <p:extLst>
      <p:ext uri="{BB962C8B-B14F-4D97-AF65-F5344CB8AC3E}">
        <p14:creationId xmlns:p14="http://schemas.microsoft.com/office/powerpoint/2010/main" val="2824654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and thirst no more Come all you sinners Come find His mercy Come to the table He will satisfy Taste of</a:t>
            </a:r>
          </a:p>
        </p:txBody>
      </p:sp>
    </p:spTree>
    <p:extLst>
      <p:ext uri="{BB962C8B-B14F-4D97-AF65-F5344CB8AC3E}">
        <p14:creationId xmlns:p14="http://schemas.microsoft.com/office/powerpoint/2010/main" val="6552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felt no worth, You paid it all for me You have been so, so kind to me Oh, the overwhelming, </a:t>
            </a:r>
          </a:p>
        </p:txBody>
      </p:sp>
    </p:spTree>
    <p:extLst>
      <p:ext uri="{BB962C8B-B14F-4D97-AF65-F5344CB8AC3E}">
        <p14:creationId xmlns:p14="http://schemas.microsoft.com/office/powerpoint/2010/main" val="542162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never-ending, reckless love of God Oh, it chases me down, fights 'til I'm found, leaves the 99 And I</a:t>
            </a:r>
          </a:p>
        </p:txBody>
      </p:sp>
    </p:spTree>
    <p:extLst>
      <p:ext uri="{BB962C8B-B14F-4D97-AF65-F5344CB8AC3E}">
        <p14:creationId xmlns:p14="http://schemas.microsoft.com/office/powerpoint/2010/main" val="2690328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couldn't earn it I don't deserve it, still You give yourself away Oh, the overwhelming, never-ending, </a:t>
            </a:r>
          </a:p>
        </p:txBody>
      </p:sp>
    </p:spTree>
    <p:extLst>
      <p:ext uri="{BB962C8B-B14F-4D97-AF65-F5344CB8AC3E}">
        <p14:creationId xmlns:p14="http://schemas.microsoft.com/office/powerpoint/2010/main" val="196117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reckless love of God There's no shadow You won't light up Mountain You won't climb up Coming after</a:t>
            </a:r>
          </a:p>
        </p:txBody>
      </p:sp>
    </p:spTree>
    <p:extLst>
      <p:ext uri="{BB962C8B-B14F-4D97-AF65-F5344CB8AC3E}">
        <p14:creationId xmlns:p14="http://schemas.microsoft.com/office/powerpoint/2010/main" val="3386387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There's no wall You won't kick down Lie You won't tear down Coming after me Oh, the</a:t>
            </a:r>
          </a:p>
        </p:txBody>
      </p:sp>
    </p:spTree>
    <p:extLst>
      <p:ext uri="{BB962C8B-B14F-4D97-AF65-F5344CB8AC3E}">
        <p14:creationId xmlns:p14="http://schemas.microsoft.com/office/powerpoint/2010/main" val="26113138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overwhelming, never-ending, reckless love of God Oh, it chases me down, fights 'til I'm found, leaves</a:t>
            </a:r>
          </a:p>
        </p:txBody>
      </p:sp>
    </p:spTree>
    <p:extLst>
      <p:ext uri="{BB962C8B-B14F-4D97-AF65-F5344CB8AC3E}">
        <p14:creationId xmlns:p14="http://schemas.microsoft.com/office/powerpoint/2010/main" val="3935720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99 And I couldn't earn it I don't deserve it, still You give yourself away Oh, the overwhelming, </a:t>
            </a:r>
          </a:p>
        </p:txBody>
      </p:sp>
    </p:spTree>
    <p:extLst>
      <p:ext uri="{BB962C8B-B14F-4D97-AF65-F5344CB8AC3E}">
        <p14:creationId xmlns:p14="http://schemas.microsoft.com/office/powerpoint/2010/main" val="901085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never-ending, reckless love of God.</a:t>
            </a:r>
          </a:p>
        </p:txBody>
      </p:sp>
    </p:spTree>
    <p:extLst>
      <p:ext uri="{BB962C8B-B14F-4D97-AF65-F5344CB8AC3E}">
        <p14:creationId xmlns:p14="http://schemas.microsoft.com/office/powerpoint/2010/main" val="13829713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panose="020B0604020202020204" pitchFamily="34" charset="0"/>
                <a:ea typeface="+mn-lt"/>
                <a:cs typeface="Arial" panose="020B0604020202020204" pitchFamily="34" charset="0"/>
              </a:rPr>
              <a:t>“At The Cross”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There's a place Where mercy reigns And never dies There's a place Where streams of grace Flow deep</a:t>
            </a:r>
          </a:p>
        </p:txBody>
      </p:sp>
    </p:spTree>
    <p:extLst>
      <p:ext uri="{BB962C8B-B14F-4D97-AF65-F5344CB8AC3E}">
        <p14:creationId xmlns:p14="http://schemas.microsoft.com/office/powerpoint/2010/main" val="253585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goodness Find what you're looking for, For God so loved The world that He gave us His one and only</a:t>
            </a:r>
          </a:p>
        </p:txBody>
      </p:sp>
    </p:spTree>
    <p:extLst>
      <p:ext uri="{BB962C8B-B14F-4D97-AF65-F5344CB8AC3E}">
        <p14:creationId xmlns:p14="http://schemas.microsoft.com/office/powerpoint/2010/main" val="39346637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wide Where all the love I've ever found Comes like a flood Comes flowing down At the cross, at the</a:t>
            </a:r>
          </a:p>
        </p:txBody>
      </p:sp>
    </p:spTree>
    <p:extLst>
      <p:ext uri="{BB962C8B-B14F-4D97-AF65-F5344CB8AC3E}">
        <p14:creationId xmlns:p14="http://schemas.microsoft.com/office/powerpoint/2010/main" val="2282699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cross I surrender my life I'm in awe of You I'm in awe of You Where Your love ran red And my sin washed</a:t>
            </a:r>
          </a:p>
        </p:txBody>
      </p:sp>
    </p:spTree>
    <p:extLst>
      <p:ext uri="{BB962C8B-B14F-4D97-AF65-F5344CB8AC3E}">
        <p14:creationId xmlns:p14="http://schemas.microsoft.com/office/powerpoint/2010/main" val="1215995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white I owe all to You I owe all to You Jesus Here my hope is found Here on holy ground</a:t>
            </a:r>
          </a:p>
        </p:txBody>
      </p:sp>
    </p:spTree>
    <p:extLst>
      <p:ext uri="{BB962C8B-B14F-4D97-AF65-F5344CB8AC3E}">
        <p14:creationId xmlns:p14="http://schemas.microsoft.com/office/powerpoint/2010/main" val="3546580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Here I bow down Here I bow down Here arms open wide Here You save my life Here I bow</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919799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Here I bow down.</a:t>
            </a:r>
          </a:p>
        </p:txBody>
      </p:sp>
    </p:spTree>
    <p:extLst>
      <p:ext uri="{BB962C8B-B14F-4D97-AF65-F5344CB8AC3E}">
        <p14:creationId xmlns:p14="http://schemas.microsoft.com/office/powerpoint/2010/main" val="3376161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0" y="-30480"/>
            <a:ext cx="12192000" cy="3416320"/>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Endued with the Power of the Holy Spirit</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by Pastor Fee Soliven</a:t>
            </a:r>
            <a:endParaRPr kumimoji="0" lang="en-US" sz="2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Ephesians 1:3-14</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Sunday Morning</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December 3, 2023</a:t>
            </a: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mn-ea"/>
              <a:cs typeface="Arial"/>
            </a:endParaRPr>
          </a:p>
        </p:txBody>
      </p:sp>
      <p:pic>
        <p:nvPicPr>
          <p:cNvPr id="4" name="Picture 3" descr="A silhouette of a person with his arms raised&#10;&#10;Description automatically generated">
            <a:extLst>
              <a:ext uri="{FF2B5EF4-FFF2-40B4-BE49-F238E27FC236}">
                <a16:creationId xmlns:a16="http://schemas.microsoft.com/office/drawing/2014/main" id="{36BE731F-8491-8BCE-FC98-421BEF86B8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10820400" y="5829300"/>
            <a:ext cx="1371600" cy="10287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63417"/>
          </a:xfrm>
          <a:prstGeom prst="rect">
            <a:avLst/>
          </a:prstGeom>
        </p:spPr>
        <p:txBody>
          <a:bodyPr wrap="square">
            <a:spAutoFit/>
          </a:bodyPr>
          <a:lstStyle/>
          <a:p>
            <a:pPr algn="ctr"/>
            <a:r>
              <a:rPr lang="en-US" sz="4000" dirty="0"/>
              <a:t> </a:t>
            </a:r>
            <a:r>
              <a:rPr lang="en-US" sz="4000" b="1" u="sng" dirty="0"/>
              <a:t>Ephesians 1:3-14</a:t>
            </a:r>
            <a:endParaRPr lang="en-US" sz="4000" u="sng" dirty="0"/>
          </a:p>
          <a:p>
            <a:pPr algn="ctr"/>
            <a:r>
              <a:rPr lang="en-US" sz="4000" dirty="0"/>
              <a:t>3 Blessed be the God and Father of our Lord Jesus Christ, who has blessed us with every spiritual blessing in the heavenly places in Christ, 4 just as He chose us in Him before the foundation of the world, that we should be holy and without blame before Him in love, 5 having predestined us to adoption as sons by Jesus Christ to Himself, according to the good pleasure of His will, </a:t>
            </a:r>
          </a:p>
          <a:p>
            <a:pPr algn="ctr"/>
            <a:r>
              <a:rPr lang="en-US" sz="4000" dirty="0"/>
              <a:t> </a:t>
            </a:r>
          </a:p>
          <a:p>
            <a:pPr algn="ctr"/>
            <a:endParaRPr lang="en-US" sz="4000" dirty="0"/>
          </a:p>
        </p:txBody>
      </p:sp>
    </p:spTree>
    <p:extLst>
      <p:ext uri="{BB962C8B-B14F-4D97-AF65-F5344CB8AC3E}">
        <p14:creationId xmlns:p14="http://schemas.microsoft.com/office/powerpoint/2010/main" val="158864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dirty="0"/>
              <a:t>   </a:t>
            </a:r>
            <a:r>
              <a:rPr lang="en-US" sz="4000" dirty="0"/>
              <a:t>6 to the praise of the glory of His grace, by which He has made us accepted in the Beloved. 7 In Him we have redemption through His blood, the forgiveness of sins, according to the riches of His grace 8 which He made to abound toward us in all wisdom and prudence, 9 having made known to us the mystery of His will, according to His good pleasure which He purposed in Himself, </a:t>
            </a:r>
          </a:p>
          <a:p>
            <a:pPr algn="ctr"/>
            <a:r>
              <a:rPr lang="en-US" sz="4000" dirty="0"/>
              <a:t> </a:t>
            </a:r>
          </a:p>
          <a:p>
            <a:pPr algn="ctr"/>
            <a:endParaRPr lang="en-US" sz="40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021139"/>
          </a:xfrm>
          <a:prstGeom prst="rect">
            <a:avLst/>
          </a:prstGeom>
        </p:spPr>
        <p:txBody>
          <a:bodyPr wrap="square">
            <a:spAutoFit/>
          </a:bodyPr>
          <a:lstStyle/>
          <a:p>
            <a:pPr algn="ctr"/>
            <a:r>
              <a:rPr lang="en-US" sz="4000" dirty="0"/>
              <a:t> 10 that in the dispensation of the fullness of the times He might gather together in one all things in Christ, both which are in heaven and which are on earth--in Him. 11 In Him also we have obtained an inheritance, being predestined according to the purpose of Him who works all things according to the counsel of His will,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cs typeface="Arial"/>
              </a:rPr>
              <a:t> </a:t>
            </a: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401017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 to save us Whoever believes in Him Will live forever Bring all your failures Bring your addictions</a:t>
            </a:r>
          </a:p>
        </p:txBody>
      </p:sp>
    </p:spTree>
    <p:extLst>
      <p:ext uri="{BB962C8B-B14F-4D97-AF65-F5344CB8AC3E}">
        <p14:creationId xmlns:p14="http://schemas.microsoft.com/office/powerpoint/2010/main" val="241699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1636692"/>
          </a:xfrm>
          <a:prstGeom prst="rect">
            <a:avLst/>
          </a:prstGeom>
        </p:spPr>
        <p:txBody>
          <a:bodyPr wrap="square">
            <a:spAutoFit/>
          </a:bodyPr>
          <a:lstStyle/>
          <a:p>
            <a:pPr algn="ctr"/>
            <a:r>
              <a:rPr lang="en-US" sz="4000" dirty="0"/>
              <a:t>12 that we who first trusted in Christ should be to the praise of His glory. 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solidFill>
                <a:prstClr val="black"/>
              </a:solidFill>
            </a:endParaRPr>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He Convicts of Sin!</a:t>
            </a:r>
            <a:endParaRPr lang="en-US" sz="4000" dirty="0"/>
          </a:p>
          <a:p>
            <a:pPr algn="ctr"/>
            <a:r>
              <a:rPr lang="en-US" sz="4000" b="1" dirty="0"/>
              <a:t> </a:t>
            </a:r>
            <a:endParaRPr lang="en-US" sz="4000" dirty="0"/>
          </a:p>
          <a:p>
            <a:pPr lvl="0" algn="ctr">
              <a:defRPr/>
            </a:pPr>
            <a:endParaRPr lang="en-US" sz="4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0" y="0"/>
            <a:ext cx="12192000" cy="3785652"/>
          </a:xfrm>
          <a:prstGeom prst="rect">
            <a:avLst/>
          </a:prstGeom>
        </p:spPr>
        <p:txBody>
          <a:bodyPr wrap="square">
            <a:spAutoFit/>
          </a:bodyPr>
          <a:lstStyle/>
          <a:p>
            <a:pPr algn="ctr"/>
            <a:r>
              <a:rPr lang="en-US" sz="4000" b="1" u="sng" dirty="0"/>
              <a:t>John 16:8-9</a:t>
            </a:r>
            <a:endParaRPr lang="en-US" sz="4000" u="sng" dirty="0"/>
          </a:p>
          <a:p>
            <a:pPr algn="ctr"/>
            <a:r>
              <a:rPr lang="en-US" sz="4000" dirty="0"/>
              <a:t>8 </a:t>
            </a:r>
            <a:r>
              <a:rPr lang="en-US" sz="4000" dirty="0">
                <a:solidFill>
                  <a:srgbClr val="FF0000"/>
                </a:solidFill>
              </a:rPr>
              <a:t>And when He has come, He will convict the world of sin, and of righteousness, and of judgment: </a:t>
            </a:r>
            <a:r>
              <a:rPr lang="en-US" sz="4000" dirty="0"/>
              <a:t>9 </a:t>
            </a:r>
            <a:r>
              <a:rPr lang="en-US" sz="4000" dirty="0">
                <a:solidFill>
                  <a:srgbClr val="FF0000"/>
                </a:solidFill>
              </a:rPr>
              <a:t>of sin, because they do not believe in Me; </a:t>
            </a: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dirty="0"/>
              <a:t>He Regenerates us by His Power!</a:t>
            </a:r>
            <a:endParaRPr lang="en-US" sz="4000" dirty="0"/>
          </a:p>
          <a:p>
            <a:pPr algn="ctr"/>
            <a:r>
              <a:rPr lang="en-US" sz="4000" b="1" dirty="0"/>
              <a:t> </a:t>
            </a:r>
            <a:endParaRPr lang="en-US" sz="4000" dirty="0"/>
          </a:p>
          <a:p>
            <a:pPr algn="ctr"/>
            <a:endParaRPr lang="en-US" sz="4000" dirty="0"/>
          </a:p>
          <a:p>
            <a:pPr algn="ct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8558927"/>
          </a:xfrm>
          <a:prstGeom prst="rect">
            <a:avLst/>
          </a:prstGeom>
        </p:spPr>
        <p:txBody>
          <a:bodyPr wrap="square">
            <a:spAutoFit/>
          </a:bodyPr>
          <a:lstStyle/>
          <a:p>
            <a:pPr algn="ctr"/>
            <a:r>
              <a:rPr lang="en-US" sz="4000" dirty="0"/>
              <a:t> </a:t>
            </a:r>
            <a:r>
              <a:rPr lang="en-US" sz="4000" b="1" u="sng" dirty="0"/>
              <a:t>John 3:3-8</a:t>
            </a:r>
            <a:endParaRPr lang="en-US" sz="4000" u="sng" dirty="0"/>
          </a:p>
          <a:p>
            <a:pPr algn="ctr"/>
            <a:r>
              <a:rPr lang="en-US" sz="4000" dirty="0"/>
              <a:t>3 Jesus answered and said to him, </a:t>
            </a:r>
            <a:r>
              <a:rPr lang="en-US" sz="4000" dirty="0">
                <a:solidFill>
                  <a:srgbClr val="FF0000"/>
                </a:solidFill>
              </a:rPr>
              <a:t>"Most assuredly, I say to you, unless one is born again, he cannot see the kingdom of God."</a:t>
            </a:r>
            <a:r>
              <a:rPr lang="en-US" sz="4000" dirty="0"/>
              <a:t> 4 Nicodemus said to Him, "How can a man be born when he is old? Can he enter a second time into his mother's womb and be born?" 5 Jesus answered</a:t>
            </a:r>
            <a:r>
              <a:rPr lang="en-US" sz="4000" dirty="0">
                <a:solidFill>
                  <a:srgbClr val="FF0000"/>
                </a:solidFill>
              </a:rPr>
              <a:t>, "Most assuredly, I say to you, unless one is born of water and the Spirit, he cannot enter the kingdom of God. </a:t>
            </a:r>
          </a:p>
          <a:p>
            <a:pPr algn="ctr"/>
            <a:r>
              <a:rPr lang="en-US" sz="4000" dirty="0"/>
              <a:t> </a:t>
            </a:r>
          </a:p>
          <a:p>
            <a:pPr algn="ctr"/>
            <a:r>
              <a:rPr lang="en-US" sz="4000" dirty="0"/>
              <a:t> </a:t>
            </a: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r>
              <a:rPr lang="en-US" sz="4000" dirty="0"/>
              <a:t> </a:t>
            </a:r>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dirty="0"/>
              <a:t>6 </a:t>
            </a:r>
            <a:r>
              <a:rPr lang="en-US" sz="4000" dirty="0">
                <a:solidFill>
                  <a:srgbClr val="FF0000"/>
                </a:solidFill>
              </a:rPr>
              <a:t>That which is born of the flesh is flesh, and that which is born of the Spirit is spirit. </a:t>
            </a:r>
            <a:r>
              <a:rPr lang="en-US" sz="4000" dirty="0"/>
              <a:t>7 </a:t>
            </a:r>
            <a:r>
              <a:rPr lang="en-US" sz="4000" dirty="0">
                <a:solidFill>
                  <a:srgbClr val="FF0000"/>
                </a:solidFill>
              </a:rPr>
              <a:t>Do not marvel that I said to you, 'You must be born again.' </a:t>
            </a:r>
            <a:r>
              <a:rPr lang="en-US" sz="4000" dirty="0"/>
              <a:t>8 </a:t>
            </a:r>
            <a:r>
              <a:rPr lang="en-US" sz="4000" dirty="0">
                <a:solidFill>
                  <a:srgbClr val="FF0000"/>
                </a:solidFill>
              </a:rPr>
              <a:t>"The wind blows where it wishes, and you hear the sound of it, but cannot tell where it comes from and where it goes. So is everyone who is born of the Spirit."</a:t>
            </a:r>
          </a:p>
          <a:p>
            <a:pPr algn="ctr"/>
            <a:r>
              <a:rPr lang="en-US" sz="4000" dirty="0">
                <a:solidFill>
                  <a:srgbClr val="FF0000"/>
                </a:solidFill>
              </a:rPr>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He Indwells Us!</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b="1" u="sng" dirty="0"/>
              <a:t>Colossians 1:26-27</a:t>
            </a:r>
            <a:endParaRPr lang="en-US" sz="4000" u="sng" dirty="0"/>
          </a:p>
          <a:p>
            <a:pPr algn="ctr"/>
            <a:r>
              <a:rPr lang="en-US" sz="4000" dirty="0"/>
              <a:t>26 the mystery which has been hidden from ages and from generations, but now has been revealed to His saints. 27 To them God willed to make known what are the riches of the glory of this mystery among the Gentiles: which is Christ in you, the hope of glory.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3791128"/>
          </a:xfrm>
          <a:prstGeom prst="rect">
            <a:avLst/>
          </a:prstGeom>
        </p:spPr>
        <p:txBody>
          <a:bodyPr wrap="square">
            <a:spAutoFit/>
          </a:bodyPr>
          <a:lstStyle/>
          <a:p>
            <a:pPr algn="ctr"/>
            <a:r>
              <a:rPr lang="en-US" sz="4000" b="1" u="sng" dirty="0"/>
              <a:t>1 John 4:4</a:t>
            </a:r>
            <a:endParaRPr lang="en-US" sz="4000" u="sng" dirty="0"/>
          </a:p>
          <a:p>
            <a:pPr algn="ctr"/>
            <a:r>
              <a:rPr lang="en-US" sz="4000" dirty="0"/>
              <a:t>"You are of God, little children, and have overcome them, because He who is in you is greater than he who is in the world." </a:t>
            </a:r>
          </a:p>
          <a:p>
            <a:pPr algn="ctr"/>
            <a:r>
              <a:rPr lang="en-US" sz="4000" dirty="0"/>
              <a:t> </a:t>
            </a:r>
          </a:p>
          <a:p>
            <a:pPr algn="ctr"/>
            <a:endParaRPr lang="en-US" sz="4000" dirty="0"/>
          </a:p>
          <a:p>
            <a:pPr algn="ctr"/>
            <a:endParaRPr lang="en-US" sz="4000" dirty="0"/>
          </a:p>
          <a:p>
            <a:pPr algn="ctr"/>
            <a:r>
              <a:rPr lang="en-US" sz="4000" dirty="0">
                <a:latin typeface="Verdana" panose="020B0604030504040204" pitchFamily="34" charset="0"/>
                <a:ea typeface="Verdana" panose="020B0604030504040204" pitchFamily="34" charset="0"/>
                <a:cs typeface="Verdana" panose="020B0604030504040204" pitchFamily="34" charset="0"/>
              </a:rPr>
              <a:t> </a:t>
            </a:r>
          </a:p>
          <a:p>
            <a:pPr algn="ctr"/>
            <a:endParaRPr lang="en-US" sz="4000" dirty="0"/>
          </a:p>
          <a:p>
            <a:pPr algn="ctr"/>
            <a:endParaRPr lang="en-US" sz="40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endParaRPr lang="en-US" sz="3800" dirty="0"/>
          </a:p>
          <a:p>
            <a:pPr algn="ctr"/>
            <a:r>
              <a:rPr lang="en-US" sz="3800" b="1" dirty="0"/>
              <a:t> </a:t>
            </a:r>
            <a:endParaRPr lang="en-US" sz="3800" dirty="0"/>
          </a:p>
          <a:p>
            <a:pPr algn="ctr"/>
            <a:endParaRPr lang="en-US" sz="3800" dirty="0"/>
          </a:p>
          <a:p>
            <a:pPr algn="ctr"/>
            <a:endParaRPr lang="en-US" sz="3800" dirty="0"/>
          </a:p>
          <a:p>
            <a:pPr algn="ctr"/>
            <a:endParaRPr lang="en-US" sz="3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21636692"/>
          </a:xfrm>
          <a:prstGeom prst="rect">
            <a:avLst/>
          </a:prstGeom>
        </p:spPr>
        <p:txBody>
          <a:bodyPr wrap="square">
            <a:spAutoFit/>
          </a:bodyPr>
          <a:lstStyle/>
          <a:p>
            <a:pPr algn="ctr"/>
            <a:r>
              <a:rPr lang="en-US" sz="4000" b="1" u="sng" dirty="0"/>
              <a:t>1 Corinthians 6:19-20</a:t>
            </a:r>
            <a:endParaRPr lang="en-US" sz="4000" u="sng" dirty="0"/>
          </a:p>
          <a:p>
            <a:pPr algn="ctr"/>
            <a:r>
              <a:rPr lang="en-US" sz="4000" dirty="0"/>
              <a:t>19 Or do you not know that your body is the temple of the Holy Spirit who is in you, whom you have from God, and you are not your own? 20 For you were bought at a price; therefore glorify God in your body and in your spirit, which are God's. </a:t>
            </a:r>
          </a:p>
          <a:p>
            <a:pPr algn="ctr"/>
            <a:r>
              <a:rPr lang="en-US" sz="4000" dirty="0"/>
              <a:t> </a:t>
            </a:r>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endParaRPr lang="en-US" sz="4000" dirty="0"/>
          </a:p>
          <a:p>
            <a:pPr algn="ctr"/>
            <a:r>
              <a:rPr lang="en-US" sz="4000" b="1" dirty="0"/>
              <a:t> </a:t>
            </a:r>
            <a:endParaRPr lang="en-US" sz="4000" dirty="0"/>
          </a:p>
          <a:p>
            <a:pPr algn="ctr"/>
            <a:endParaRPr lang="en-US" sz="4000" dirty="0"/>
          </a:p>
          <a:p>
            <a:pPr algn="ctr"/>
            <a:endParaRPr lang="en-US" sz="4000" dirty="0"/>
          </a:p>
          <a:p>
            <a:pPr algn="ct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lay them down At the foot of the cross Jesus is waiting there With open arms See His open arms</a:t>
            </a:r>
          </a:p>
        </p:txBody>
      </p:sp>
    </p:spTree>
    <p:extLst>
      <p:ext uri="{BB962C8B-B14F-4D97-AF65-F5344CB8AC3E}">
        <p14:creationId xmlns:p14="http://schemas.microsoft.com/office/powerpoint/2010/main" val="2210889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171194"/>
          </a:xfrm>
          <a:prstGeom prst="rect">
            <a:avLst/>
          </a:prstGeom>
        </p:spPr>
        <p:txBody>
          <a:bodyPr wrap="square">
            <a:spAutoFit/>
          </a:bodyPr>
          <a:lstStyle/>
          <a:p>
            <a:pPr algn="ctr"/>
            <a:r>
              <a:rPr lang="en-US" sz="4000" b="1" dirty="0"/>
              <a:t>He Seals Us, Marking Us as His Own!</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rial"/>
                <a:ea typeface="+mn-ea"/>
                <a:cs typeface="Arial"/>
              </a:rPr>
              <a:t> </a:t>
            </a: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16920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u="sng" dirty="0"/>
              <a:t>Ephesians 1:13-14</a:t>
            </a:r>
            <a:endParaRPr lang="en-US" sz="4000" u="sng" dirty="0"/>
          </a:p>
          <a:p>
            <a:pPr algn="ctr"/>
            <a:r>
              <a:rPr lang="en-US" sz="4000" dirty="0"/>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455"/>
            <a:ext cx="12192000" cy="5016758"/>
          </a:xfrm>
          <a:prstGeom prst="rect">
            <a:avLst/>
          </a:prstGeom>
        </p:spPr>
        <p:txBody>
          <a:bodyPr wrap="square">
            <a:spAutoFit/>
          </a:bodyPr>
          <a:lstStyle/>
          <a:p>
            <a:pPr algn="ctr"/>
            <a:r>
              <a:rPr lang="en-US" sz="4000" b="1" u="sng" dirty="0"/>
              <a:t>John 13:34-35</a:t>
            </a:r>
            <a:endParaRPr lang="en-US" sz="4000" u="sng" dirty="0"/>
          </a:p>
          <a:p>
            <a:pPr algn="ctr"/>
            <a:r>
              <a:rPr lang="en-US" sz="4000" dirty="0"/>
              <a:t>34 </a:t>
            </a:r>
            <a:r>
              <a:rPr lang="en-US" sz="4000" dirty="0">
                <a:solidFill>
                  <a:srgbClr val="FF0000"/>
                </a:solidFill>
              </a:rPr>
              <a:t>A new commandment I give to you, that you love one another; as I have loved you, that you also love one another. </a:t>
            </a:r>
            <a:r>
              <a:rPr lang="en-US" sz="4000" dirty="0"/>
              <a:t>35 </a:t>
            </a:r>
            <a:r>
              <a:rPr lang="en-US" sz="4000" dirty="0">
                <a:solidFill>
                  <a:srgbClr val="FF0000"/>
                </a:solidFill>
              </a:rPr>
              <a:t>By this all will know that you are My disciples, if you have love for one another."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dirty="0"/>
              <a:t> </a:t>
            </a:r>
            <a:r>
              <a:rPr lang="en-US" sz="4000" b="1" dirty="0"/>
              <a:t>He Teaches Us!</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771084"/>
          </a:xfrm>
          <a:prstGeom prst="rect">
            <a:avLst/>
          </a:prstGeom>
        </p:spPr>
        <p:txBody>
          <a:bodyPr wrap="square">
            <a:spAutoFit/>
          </a:bodyPr>
          <a:lstStyle/>
          <a:p>
            <a:pPr algn="ctr"/>
            <a:r>
              <a:rPr lang="en-US" sz="4000" b="1" u="sng" dirty="0"/>
              <a:t>John 14:26</a:t>
            </a:r>
            <a:endParaRPr lang="en-US" sz="4000" u="sng" dirty="0"/>
          </a:p>
          <a:p>
            <a:pPr algn="ctr"/>
            <a:r>
              <a:rPr lang="en-US" sz="4000" dirty="0">
                <a:solidFill>
                  <a:srgbClr val="FF0000"/>
                </a:solidFill>
              </a:rPr>
              <a:t>"But the Helper, the Holy Spirit, whom the Father will send in My name, He will teach you all things, and bring to your remembrance all things that I said to you" </a:t>
            </a:r>
          </a:p>
          <a:p>
            <a:pPr algn="ctr"/>
            <a:r>
              <a:rPr lang="en-US" sz="4000" b="1" dirty="0"/>
              <a:t> </a:t>
            </a:r>
            <a:endParaRPr lang="en-US" sz="4000" dirty="0"/>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algn="ctr"/>
            <a:r>
              <a:rPr lang="en-US" sz="4000" dirty="0"/>
              <a:t> </a:t>
            </a:r>
          </a:p>
          <a:p>
            <a:pPr algn="ctr"/>
            <a:r>
              <a:rPr lang="en-US" sz="4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048631"/>
          </a:xfrm>
          <a:prstGeom prst="rect">
            <a:avLst/>
          </a:prstGeom>
        </p:spPr>
        <p:txBody>
          <a:bodyPr wrap="square">
            <a:spAutoFit/>
          </a:bodyPr>
          <a:lstStyle/>
          <a:p>
            <a:pPr algn="ctr"/>
            <a:r>
              <a:rPr lang="en-US" sz="4000" b="1" u="sng" dirty="0"/>
              <a:t>1 John 2:27</a:t>
            </a:r>
            <a:endParaRPr lang="en-US" sz="4000" u="sng" dirty="0"/>
          </a:p>
          <a:p>
            <a:pPr algn="ctr"/>
            <a:r>
              <a:rPr lang="en-US" sz="4000" dirty="0"/>
              <a:t>"But the anointing which you have received from Him abides in you, and you do not need that anyone teach you; but as the same anointing teaches you concerning all things, and is true, and is not a lie, and just as it has taught you, you will abide in Him" </a:t>
            </a: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endParaRPr lang="en-US" sz="3800" dirty="0">
              <a:solidFill>
                <a:srgbClr val="FFFFFF"/>
              </a:solidFill>
            </a:endParaRPr>
          </a:p>
          <a:p>
            <a:pPr lvl="0" algn="ctr">
              <a:defRPr/>
            </a:pPr>
            <a:r>
              <a:rPr lang="en-US" sz="3800" b="1" dirty="0">
                <a:solidFill>
                  <a:srgbClr val="FFFFFF"/>
                </a:solidFill>
              </a:rPr>
              <a:t> </a:t>
            </a:r>
            <a:endParaRPr lang="en-US" sz="38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u="sng" dirty="0"/>
              <a:t>Romans 10:10</a:t>
            </a:r>
            <a:endParaRPr lang="en-US" sz="4000" u="sng" dirty="0"/>
          </a:p>
          <a:p>
            <a:pPr algn="ctr"/>
            <a:r>
              <a:rPr lang="en-US" sz="4000" dirty="0"/>
              <a:t>"For with the heart one believes unto righteousness, and with the mouth confession is made unto salvation"</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938992"/>
          </a:xfrm>
          <a:prstGeom prst="rect">
            <a:avLst/>
          </a:prstGeom>
        </p:spPr>
        <p:txBody>
          <a:bodyPr wrap="square">
            <a:spAutoFit/>
          </a:bodyPr>
          <a:lstStyle/>
          <a:p>
            <a:pPr algn="ctr"/>
            <a:r>
              <a:rPr lang="en-US" sz="4000" b="1" dirty="0"/>
              <a:t>He Reminds Us Again and Again!</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9941183"/>
          </a:xfrm>
          <a:prstGeom prst="rect">
            <a:avLst/>
          </a:prstGeom>
        </p:spPr>
        <p:txBody>
          <a:bodyPr wrap="square">
            <a:spAutoFit/>
          </a:bodyPr>
          <a:lstStyle/>
          <a:p>
            <a:pPr algn="ctr"/>
            <a:r>
              <a:rPr lang="en-US" sz="4000" b="1" u="sng" dirty="0"/>
              <a:t>John 14:26</a:t>
            </a:r>
            <a:endParaRPr lang="en-US" sz="4000" u="sng" dirty="0"/>
          </a:p>
          <a:p>
            <a:pPr algn="ctr"/>
            <a:r>
              <a:rPr lang="en-US" sz="4000" dirty="0">
                <a:solidFill>
                  <a:srgbClr val="FF0000"/>
                </a:solidFill>
              </a:rPr>
              <a:t>"But the Helper, the Holy Spirit, whom the Father will send in My name, He will teach you all things, and bring to your remembrance all things that I said to you" </a:t>
            </a:r>
          </a:p>
          <a:p>
            <a:pPr algn="ctr"/>
            <a:r>
              <a:rPr lang="en-US" sz="4000" dirty="0"/>
              <a:t> </a:t>
            </a:r>
            <a:r>
              <a:rPr lang="en-US" sz="4000" b="1" dirty="0"/>
              <a:t> </a:t>
            </a:r>
            <a:endParaRPr lang="en-US" sz="4000" dirty="0"/>
          </a:p>
          <a:p>
            <a:pPr algn="ctr"/>
            <a:r>
              <a:rPr lang="en-US" sz="4000" b="1" dirty="0"/>
              <a:t> </a:t>
            </a:r>
            <a:endParaRPr lang="en-US" sz="4000" dirty="0"/>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lvl="0" algn="ctr">
              <a:defRPr/>
            </a:pPr>
            <a:endParaRPr lang="en-US" sz="4000" dirty="0">
              <a:solidFill>
                <a:srgbClr val="FFFFFF"/>
              </a:solidFill>
            </a:endParaRPr>
          </a:p>
          <a:p>
            <a:pPr algn="ctr"/>
            <a:r>
              <a:rPr lang="en-US" sz="4000" dirty="0"/>
              <a:t> </a:t>
            </a:r>
          </a:p>
          <a:p>
            <a:pPr algn="ctr"/>
            <a:r>
              <a:rPr lang="en-US" sz="4000" b="1" dirty="0"/>
              <a:t>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 He Guides and Directs our Steps!</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God so loved The world that He gave us His one and only Son to save us Whoever believes in Him</a:t>
            </a:r>
          </a:p>
        </p:txBody>
      </p:sp>
    </p:spTree>
    <p:extLst>
      <p:ext uri="{BB962C8B-B14F-4D97-AF65-F5344CB8AC3E}">
        <p14:creationId xmlns:p14="http://schemas.microsoft.com/office/powerpoint/2010/main" val="10868699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dirty="0"/>
              <a:t>  </a:t>
            </a:r>
            <a:r>
              <a:rPr lang="en-US" sz="4000" b="1" u="sng" dirty="0"/>
              <a:t>Romans 8:14</a:t>
            </a:r>
            <a:endParaRPr lang="en-US" sz="4000" u="sng" dirty="0"/>
          </a:p>
          <a:p>
            <a:pPr algn="ctr"/>
            <a:r>
              <a:rPr lang="en-US" sz="4000" dirty="0"/>
              <a:t>"For as many as are led by the Spirit of God, these are sons of God"</a:t>
            </a:r>
          </a:p>
          <a:p>
            <a:pPr algn="ctr"/>
            <a:r>
              <a:rPr lang="en-US" sz="4000" dirty="0"/>
              <a:t> </a:t>
            </a:r>
          </a:p>
          <a:p>
            <a:pPr algn="ctr"/>
            <a:endParaRPr lang="en-US" sz="4000" dirty="0"/>
          </a:p>
        </p:txBody>
      </p:sp>
    </p:spTree>
    <p:extLst>
      <p:ext uri="{BB962C8B-B14F-4D97-AF65-F5344CB8AC3E}">
        <p14:creationId xmlns:p14="http://schemas.microsoft.com/office/powerpoint/2010/main" val="21203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u="sng" dirty="0"/>
              <a:t>Psalm 37:23-24</a:t>
            </a:r>
            <a:endParaRPr lang="en-US" sz="4000" u="sng" dirty="0"/>
          </a:p>
          <a:p>
            <a:pPr algn="ctr"/>
            <a:r>
              <a:rPr lang="en-US" sz="4000" dirty="0"/>
              <a:t>23 The steps of a good man are ordered by the LORD, And He delights in his way. 24 Though he fall, he shall not be utterly cast down; For the LORD upholds him with His hand. </a:t>
            </a:r>
          </a:p>
          <a:p>
            <a:pPr algn="ctr"/>
            <a:r>
              <a:rPr lang="en-US" sz="4000" dirty="0"/>
              <a:t> </a:t>
            </a:r>
          </a:p>
          <a:p>
            <a:pPr algn="ctr"/>
            <a:r>
              <a:rPr lang="en-US" sz="4000" b="1" dirty="0"/>
              <a:t> </a:t>
            </a:r>
            <a:endParaRPr lang="en-US" sz="4000" dirty="0"/>
          </a:p>
        </p:txBody>
      </p:sp>
    </p:spTree>
    <p:extLst>
      <p:ext uri="{BB962C8B-B14F-4D97-AF65-F5344CB8AC3E}">
        <p14:creationId xmlns:p14="http://schemas.microsoft.com/office/powerpoint/2010/main" val="379908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1323439"/>
          </a:xfrm>
          <a:prstGeom prst="rect">
            <a:avLst/>
          </a:prstGeom>
        </p:spPr>
        <p:txBody>
          <a:bodyPr wrap="square">
            <a:spAutoFit/>
          </a:bodyPr>
          <a:lstStyle/>
          <a:p>
            <a:pPr algn="ctr"/>
            <a:r>
              <a:rPr lang="en-US" sz="4000" dirty="0"/>
              <a:t> </a:t>
            </a:r>
            <a:r>
              <a:rPr lang="en-US" sz="4000" b="1" dirty="0"/>
              <a:t>He is Our Helper and Comforter</a:t>
            </a:r>
            <a:endParaRPr lang="en-US" sz="4000" dirty="0"/>
          </a:p>
          <a:p>
            <a:pPr algn="ctr"/>
            <a:endParaRPr lang="en-US" sz="4000" dirty="0"/>
          </a:p>
        </p:txBody>
      </p:sp>
    </p:spTree>
    <p:extLst>
      <p:ext uri="{BB962C8B-B14F-4D97-AF65-F5344CB8AC3E}">
        <p14:creationId xmlns:p14="http://schemas.microsoft.com/office/powerpoint/2010/main" val="220365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3170099"/>
          </a:xfrm>
          <a:prstGeom prst="rect">
            <a:avLst/>
          </a:prstGeom>
        </p:spPr>
        <p:txBody>
          <a:bodyPr wrap="square">
            <a:spAutoFit/>
          </a:bodyPr>
          <a:lstStyle/>
          <a:p>
            <a:pPr algn="ctr"/>
            <a:r>
              <a:rPr lang="en-US" sz="4000" b="1" u="sng" dirty="0"/>
              <a:t>Hebrews 13:6</a:t>
            </a:r>
            <a:endParaRPr lang="en-US" sz="4000" u="sng" dirty="0"/>
          </a:p>
          <a:p>
            <a:pPr algn="ctr"/>
            <a:r>
              <a:rPr lang="en-US" sz="4000" dirty="0"/>
              <a:t>"So we may boldly say: "The LORD is my helper; I will not fear. What can man do to me?"  </a:t>
            </a:r>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145028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785652"/>
          </a:xfrm>
          <a:prstGeom prst="rect">
            <a:avLst/>
          </a:prstGeom>
        </p:spPr>
        <p:txBody>
          <a:bodyPr wrap="square">
            <a:spAutoFit/>
          </a:bodyPr>
          <a:lstStyle/>
          <a:p>
            <a:pPr algn="ctr"/>
            <a:r>
              <a:rPr lang="en-US" sz="4000" b="1" u="sng" dirty="0"/>
              <a:t>Psalm 54:4-5</a:t>
            </a:r>
            <a:endParaRPr lang="en-US" sz="4000" u="sng" dirty="0"/>
          </a:p>
          <a:p>
            <a:pPr algn="ctr"/>
            <a:r>
              <a:rPr lang="en-US" sz="4000" dirty="0"/>
              <a:t>4 Behold, God is my helper; The Lord is with those who uphold my life. 5 He will repay my enemies for their evil. Cut them off in Your truth. </a:t>
            </a:r>
          </a:p>
          <a:p>
            <a:pPr algn="ctr"/>
            <a:r>
              <a:rPr lang="en-US" sz="4000" dirty="0"/>
              <a:t> </a:t>
            </a:r>
          </a:p>
          <a:p>
            <a:pPr algn="ctr"/>
            <a:endParaRPr lang="en-US" sz="4000" dirty="0"/>
          </a:p>
        </p:txBody>
      </p:sp>
    </p:spTree>
    <p:extLst>
      <p:ext uri="{BB962C8B-B14F-4D97-AF65-F5344CB8AC3E}">
        <p14:creationId xmlns:p14="http://schemas.microsoft.com/office/powerpoint/2010/main" val="344737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u="sng" dirty="0"/>
              <a:t>John 15:26</a:t>
            </a:r>
            <a:endParaRPr lang="en-US" sz="4000" u="sng" dirty="0"/>
          </a:p>
          <a:p>
            <a:pPr algn="ctr"/>
            <a:r>
              <a:rPr lang="en-US" sz="4000" dirty="0">
                <a:solidFill>
                  <a:srgbClr val="FF0000"/>
                </a:solidFill>
              </a:rPr>
              <a:t>"But when the Helper comes, whom I shall send to you from the Father, the Spirit of truth who proceeds from the Father, He will testify of Me. </a:t>
            </a:r>
          </a:p>
          <a:p>
            <a:pPr algn="ctr"/>
            <a:r>
              <a:rPr lang="en-US" sz="4000" b="1" dirty="0"/>
              <a:t> </a:t>
            </a:r>
            <a:endParaRPr lang="en-US" sz="4000" dirty="0"/>
          </a:p>
        </p:txBody>
      </p:sp>
    </p:spTree>
    <p:extLst>
      <p:ext uri="{BB962C8B-B14F-4D97-AF65-F5344CB8AC3E}">
        <p14:creationId xmlns:p14="http://schemas.microsoft.com/office/powerpoint/2010/main" val="344430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401205"/>
          </a:xfrm>
          <a:prstGeom prst="rect">
            <a:avLst/>
          </a:prstGeom>
        </p:spPr>
        <p:txBody>
          <a:bodyPr wrap="square">
            <a:spAutoFit/>
          </a:bodyPr>
          <a:lstStyle/>
          <a:p>
            <a:pPr algn="ctr"/>
            <a:r>
              <a:rPr lang="en-US" sz="4000" b="1" u="sng" dirty="0"/>
              <a:t>John 16:7</a:t>
            </a:r>
            <a:endParaRPr lang="en-US" sz="4000" u="sng" dirty="0"/>
          </a:p>
          <a:p>
            <a:pPr algn="ctr"/>
            <a:r>
              <a:rPr lang="en-US" sz="4000" dirty="0">
                <a:solidFill>
                  <a:srgbClr val="FF0000"/>
                </a:solidFill>
              </a:rPr>
              <a:t>"Nevertheless I tell you the truth. It is to your advantage that I go away; for if I do not go away, the Helper will not come to you; but if I depart, I will send Him to you." </a:t>
            </a:r>
          </a:p>
          <a:p>
            <a:pPr algn="ctr"/>
            <a:r>
              <a:rPr lang="en-US" sz="4000" dirty="0"/>
              <a:t> </a:t>
            </a:r>
          </a:p>
          <a:p>
            <a:pPr algn="ctr"/>
            <a:endParaRPr lang="en-US" sz="4000" dirty="0"/>
          </a:p>
        </p:txBody>
      </p:sp>
    </p:spTree>
    <p:extLst>
      <p:ext uri="{BB962C8B-B14F-4D97-AF65-F5344CB8AC3E}">
        <p14:creationId xmlns:p14="http://schemas.microsoft.com/office/powerpoint/2010/main" val="9097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3170099"/>
          </a:xfrm>
          <a:prstGeom prst="rect">
            <a:avLst/>
          </a:prstGeom>
        </p:spPr>
        <p:txBody>
          <a:bodyPr wrap="square">
            <a:spAutoFit/>
          </a:bodyPr>
          <a:lstStyle/>
          <a:p>
            <a:pPr algn="ctr"/>
            <a:r>
              <a:rPr lang="en-US" sz="4000" b="1" dirty="0"/>
              <a:t>Gives us Spiritual Gifts!</a:t>
            </a:r>
            <a:endParaRPr lang="en-US" sz="4000" dirty="0"/>
          </a:p>
          <a:p>
            <a:pPr algn="ctr"/>
            <a:r>
              <a:rPr lang="en-US" sz="4000" b="1" dirty="0"/>
              <a:t> </a:t>
            </a:r>
            <a:endParaRPr lang="en-US" sz="4000" dirty="0"/>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31244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b="1" u="sng" dirty="0"/>
              <a:t>1 Corinthians 12:1-11</a:t>
            </a:r>
            <a:endParaRPr lang="en-US" sz="4000" u="sng" dirty="0"/>
          </a:p>
          <a:p>
            <a:pPr algn="ctr"/>
            <a:r>
              <a:rPr lang="en-US" sz="4000" dirty="0"/>
              <a:t>1 Now concerning spiritual gifts, brethren, I do not want you to be ignorant: 2 You know that you were Gentiles, carried away to these dumb idols, however you were led. 3 Therefore I make known to you that no one speaking by the Spirit of God calls Jesus accursed, and no one can say that Jesus is Lord except by the Holy Spirit. </a:t>
            </a:r>
          </a:p>
          <a:p>
            <a:pPr algn="ctr"/>
            <a:r>
              <a:rPr lang="en-US" sz="4000" dirty="0"/>
              <a:t> </a:t>
            </a: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31815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47864"/>
          </a:xfrm>
          <a:prstGeom prst="rect">
            <a:avLst/>
          </a:prstGeom>
        </p:spPr>
        <p:txBody>
          <a:bodyPr wrap="square">
            <a:spAutoFit/>
          </a:bodyPr>
          <a:lstStyle/>
          <a:p>
            <a:pPr algn="ctr"/>
            <a:r>
              <a:rPr lang="en-US" sz="4000" dirty="0"/>
              <a:t>4 There are diversities of gifts, but the same Spirit. 5 There are differences of ministries, but the same Lord. 6 And there are diversities of activities, but it is the same God who works all in all. 7 But the manifestation of the Spirit is given to each one for the profit of all: 8 for to one is given the word of wisdom through the Spirit, to another the word of knowledge through the same Spirit, </a:t>
            </a:r>
          </a:p>
          <a:p>
            <a:pPr algn="ctr"/>
            <a:r>
              <a:rPr lang="en-US" sz="4000" dirty="0"/>
              <a:t> </a:t>
            </a:r>
          </a:p>
          <a:p>
            <a:pPr algn="ctr"/>
            <a:endParaRPr lang="en-US" sz="4000" dirty="0"/>
          </a:p>
        </p:txBody>
      </p:sp>
    </p:spTree>
    <p:extLst>
      <p:ext uri="{BB962C8B-B14F-4D97-AF65-F5344CB8AC3E}">
        <p14:creationId xmlns:p14="http://schemas.microsoft.com/office/powerpoint/2010/main" val="169187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Will live forever Bring all your failures Bring your addictions Come lay them down At the foot of the</a:t>
            </a:r>
          </a:p>
        </p:txBody>
      </p:sp>
    </p:spTree>
    <p:extLst>
      <p:ext uri="{BB962C8B-B14F-4D97-AF65-F5344CB8AC3E}">
        <p14:creationId xmlns:p14="http://schemas.microsoft.com/office/powerpoint/2010/main" val="34016095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632311"/>
          </a:xfrm>
          <a:prstGeom prst="rect">
            <a:avLst/>
          </a:prstGeom>
        </p:spPr>
        <p:txBody>
          <a:bodyPr wrap="square">
            <a:spAutoFit/>
          </a:bodyPr>
          <a:lstStyle/>
          <a:p>
            <a:pPr algn="ctr"/>
            <a:r>
              <a:rPr lang="en-US" sz="4000" dirty="0"/>
              <a:t>9 to another faith by the same Spirit, to another gifts of healings by the same Spirit, 10 to another the working of miracles, to another prophecy, to another discerning of spirits, to another different kinds of tongues, to another the interpretation of tongues. 11 But one and the same Spirit works all these things, distributing to each one individually as He wills. </a:t>
            </a:r>
          </a:p>
          <a:p>
            <a:pPr algn="ctr"/>
            <a:r>
              <a:rPr lang="en-US" sz="4000" dirty="0"/>
              <a:t> </a:t>
            </a:r>
          </a:p>
          <a:p>
            <a:pPr algn="ctr"/>
            <a:endParaRPr lang="en-US" sz="4000" dirty="0"/>
          </a:p>
        </p:txBody>
      </p:sp>
    </p:spTree>
    <p:extLst>
      <p:ext uri="{BB962C8B-B14F-4D97-AF65-F5344CB8AC3E}">
        <p14:creationId xmlns:p14="http://schemas.microsoft.com/office/powerpoint/2010/main" val="319304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8992"/>
          </a:xfrm>
          <a:prstGeom prst="rect">
            <a:avLst/>
          </a:prstGeom>
        </p:spPr>
        <p:txBody>
          <a:bodyPr wrap="square">
            <a:spAutoFit/>
          </a:bodyPr>
          <a:lstStyle/>
          <a:p>
            <a:pPr algn="ctr"/>
            <a:r>
              <a:rPr lang="en-US" sz="4000" b="1" dirty="0"/>
              <a:t>He Fills Us!</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345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016758"/>
          </a:xfrm>
          <a:prstGeom prst="rect">
            <a:avLst/>
          </a:prstGeom>
        </p:spPr>
        <p:txBody>
          <a:bodyPr wrap="square">
            <a:spAutoFit/>
          </a:bodyPr>
          <a:lstStyle/>
          <a:p>
            <a:pPr algn="ctr"/>
            <a:r>
              <a:rPr lang="en-US" sz="4000" b="1" u="sng" dirty="0"/>
              <a:t>Ephesians 5:18-19</a:t>
            </a:r>
            <a:endParaRPr lang="en-US" sz="4000" u="sng" dirty="0"/>
          </a:p>
          <a:p>
            <a:pPr algn="ctr"/>
            <a:r>
              <a:rPr lang="en-US" sz="4000" dirty="0"/>
              <a:t>18 And do not be drunk with wine, in which is dissipation; but be filled with the Spirit, 19 speaking to one another in psalms and hymns and spiritual songs, singing and making melody in your heart to the Lord...</a:t>
            </a:r>
          </a:p>
          <a:p>
            <a:pPr algn="ctr"/>
            <a:r>
              <a:rPr lang="en-US" sz="4000" dirty="0"/>
              <a:t> </a:t>
            </a:r>
          </a:p>
          <a:p>
            <a:pPr algn="ctr"/>
            <a:endParaRPr lang="en-US" sz="4000" dirty="0"/>
          </a:p>
        </p:txBody>
      </p:sp>
    </p:spTree>
    <p:extLst>
      <p:ext uri="{BB962C8B-B14F-4D97-AF65-F5344CB8AC3E}">
        <p14:creationId xmlns:p14="http://schemas.microsoft.com/office/powerpoint/2010/main" val="35892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b="1" u="sng" dirty="0"/>
              <a:t>Acts 9:17</a:t>
            </a:r>
            <a:endParaRPr lang="en-US" sz="4000" u="sng" dirty="0"/>
          </a:p>
          <a:p>
            <a:pPr algn="ctr"/>
            <a:r>
              <a:rPr lang="en-US" sz="4000" dirty="0"/>
              <a:t>"And Ananias went his way and entered the house; and laying his hands on him he said, "Brother Saul, the Lord Jesus, who appeared to you on the road as you came, has sent me that you may receive your sight and be filled with the Holy Spirit." </a:t>
            </a:r>
          </a:p>
          <a:p>
            <a:pPr algn="ctr"/>
            <a:r>
              <a:rPr lang="en-US" sz="4000" dirty="0"/>
              <a:t> </a:t>
            </a:r>
          </a:p>
          <a:p>
            <a:pPr algn="ct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9473354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algn="ctr"/>
            <a:r>
              <a:rPr lang="en-US" sz="4000" b="1" dirty="0"/>
              <a:t>The Holy Spirit in Us Brings forth Fruit!</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p:txBody>
      </p:sp>
    </p:spTree>
    <p:extLst>
      <p:ext uri="{BB962C8B-B14F-4D97-AF65-F5344CB8AC3E}">
        <p14:creationId xmlns:p14="http://schemas.microsoft.com/office/powerpoint/2010/main" val="39962885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24 And those who are Christ's have crucified the flesh with its passions and desires.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8277806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Matthews 7:18-20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 good tree cannot bear bad fruit, nor can a bad tree bear good fruit.</a:t>
            </a:r>
            <a:r>
              <a:rPr lang="en-US" sz="4000" dirty="0">
                <a:effectLst/>
                <a:latin typeface="Verdana" panose="020B0604030504040204" pitchFamily="34" charset="0"/>
                <a:ea typeface="Calibri" panose="020F0502020204030204" pitchFamily="34" charset="0"/>
                <a:cs typeface="Times New Roman" panose="02020603050405020304" pitchFamily="18" charset="0"/>
              </a:rPr>
              <a:t> 19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Every tree that does not bear good fruit is cut down and thrown into the fire.</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Therefore by their fruits you will know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0790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He Empowers Us by His Spirit!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37394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10:19-20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Behold, I give you the authority to trample on serpents and scorpions, and over all the power of the enemy, and nothing shall by any means hurt you.</a:t>
            </a:r>
            <a:r>
              <a:rPr lang="en-US" sz="4000" dirty="0">
                <a:effectLst/>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Nevertheless do not rejoice in this, that the spirits are subject to you, but rather rejoice because your names are written in heaven."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1170060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you shall receive power when the Holy Spirit has come upon you; and you shall be witnesses to Me in Jerusalem, and in all Judea and Samaria, and to the end of the earth."</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51592887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20432</TotalTime>
  <Words>3512</Words>
  <Application>Microsoft Office PowerPoint</Application>
  <PresentationFormat>Widescreen</PresentationFormat>
  <Paragraphs>404</Paragraphs>
  <Slides>112</Slides>
  <Notes>10</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112</vt:i4>
      </vt:variant>
    </vt:vector>
  </HeadingPairs>
  <TitlesOfParts>
    <vt:vector size="124" baseType="lpstr">
      <vt:lpstr>Arial</vt:lpstr>
      <vt:lpstr>Calibri</vt:lpstr>
      <vt:lpstr>Calibri Light</vt:lpstr>
      <vt:lpstr>Constantia</vt:lpstr>
      <vt:lpstr>Tahoma</vt:lpstr>
      <vt:lpstr>Times New Roman</vt:lpstr>
      <vt:lpstr>Verdana</vt:lpstr>
      <vt:lpstr>Wingdings 2</vt:lpstr>
      <vt:lpstr>1_Mountain Top</vt:lpstr>
      <vt:lpstr>1_Mountain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1168</cp:revision>
  <dcterms:created xsi:type="dcterms:W3CDTF">2013-06-05T21:04:28Z</dcterms:created>
  <dcterms:modified xsi:type="dcterms:W3CDTF">2023-12-01T09:20:19Z</dcterms:modified>
</cp:coreProperties>
</file>