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50" r:id="rId2"/>
    <p:sldMasterId id="2147483709" r:id="rId3"/>
    <p:sldMasterId id="2147483721" r:id="rId4"/>
  </p:sldMasterIdLst>
  <p:notesMasterIdLst>
    <p:notesMasterId r:id="rId143"/>
  </p:notesMasterIdLst>
  <p:sldIdLst>
    <p:sldId id="976" r:id="rId5"/>
    <p:sldId id="1638" r:id="rId6"/>
    <p:sldId id="1641" r:id="rId7"/>
    <p:sldId id="1642" r:id="rId8"/>
    <p:sldId id="1643" r:id="rId9"/>
    <p:sldId id="1644" r:id="rId10"/>
    <p:sldId id="1645" r:id="rId11"/>
    <p:sldId id="1646" r:id="rId12"/>
    <p:sldId id="1647" r:id="rId13"/>
    <p:sldId id="1648" r:id="rId14"/>
    <p:sldId id="1649" r:id="rId15"/>
    <p:sldId id="1650" r:id="rId16"/>
    <p:sldId id="1651" r:id="rId17"/>
    <p:sldId id="1652" r:id="rId18"/>
    <p:sldId id="1653" r:id="rId19"/>
    <p:sldId id="1654" r:id="rId20"/>
    <p:sldId id="1655" r:id="rId21"/>
    <p:sldId id="1134" r:id="rId22"/>
    <p:sldId id="1135" r:id="rId23"/>
    <p:sldId id="1136" r:id="rId24"/>
    <p:sldId id="1137" r:id="rId25"/>
    <p:sldId id="1139" r:id="rId26"/>
    <p:sldId id="1140" r:id="rId27"/>
    <p:sldId id="1141" r:id="rId28"/>
    <p:sldId id="1142" r:id="rId29"/>
    <p:sldId id="1143" r:id="rId30"/>
    <p:sldId id="1144" r:id="rId31"/>
    <p:sldId id="1145" r:id="rId32"/>
    <p:sldId id="1146" r:id="rId33"/>
    <p:sldId id="1147" r:id="rId34"/>
    <p:sldId id="1148" r:id="rId35"/>
    <p:sldId id="1149" r:id="rId36"/>
    <p:sldId id="454" r:id="rId37"/>
    <p:sldId id="455" r:id="rId38"/>
    <p:sldId id="456" r:id="rId39"/>
    <p:sldId id="457" r:id="rId40"/>
    <p:sldId id="458" r:id="rId41"/>
    <p:sldId id="459" r:id="rId42"/>
    <p:sldId id="1622" r:id="rId43"/>
    <p:sldId id="390" r:id="rId44"/>
    <p:sldId id="391" r:id="rId45"/>
    <p:sldId id="392" r:id="rId46"/>
    <p:sldId id="393" r:id="rId47"/>
    <p:sldId id="394" r:id="rId48"/>
    <p:sldId id="395" r:id="rId49"/>
    <p:sldId id="396" r:id="rId50"/>
    <p:sldId id="397" r:id="rId51"/>
    <p:sldId id="398" r:id="rId52"/>
    <p:sldId id="399" r:id="rId53"/>
    <p:sldId id="1031" r:id="rId54"/>
    <p:sldId id="1032" r:id="rId55"/>
    <p:sldId id="1033" r:id="rId56"/>
    <p:sldId id="1034" r:id="rId57"/>
    <p:sldId id="1035" r:id="rId58"/>
    <p:sldId id="1036" r:id="rId59"/>
    <p:sldId id="1037" r:id="rId60"/>
    <p:sldId id="1038" r:id="rId61"/>
    <p:sldId id="1639" r:id="rId62"/>
    <p:sldId id="1640" r:id="rId63"/>
    <p:sldId id="1274" r:id="rId64"/>
    <p:sldId id="1275" r:id="rId65"/>
    <p:sldId id="1276" r:id="rId66"/>
    <p:sldId id="1277" r:id="rId67"/>
    <p:sldId id="1046" r:id="rId68"/>
    <p:sldId id="1047" r:id="rId69"/>
    <p:sldId id="1048" r:id="rId70"/>
    <p:sldId id="1049" r:id="rId71"/>
    <p:sldId id="1050" r:id="rId72"/>
    <p:sldId id="1051" r:id="rId73"/>
    <p:sldId id="1052" r:id="rId74"/>
    <p:sldId id="1053" r:id="rId75"/>
    <p:sldId id="1054" r:id="rId76"/>
    <p:sldId id="1055" r:id="rId77"/>
    <p:sldId id="1056" r:id="rId78"/>
    <p:sldId id="1057" r:id="rId79"/>
    <p:sldId id="1058" r:id="rId80"/>
    <p:sldId id="1059" r:id="rId81"/>
    <p:sldId id="1060" r:id="rId82"/>
    <p:sldId id="1061" r:id="rId83"/>
    <p:sldId id="1621" r:id="rId84"/>
    <p:sldId id="460" r:id="rId85"/>
    <p:sldId id="1598" r:id="rId86"/>
    <p:sldId id="767" r:id="rId87"/>
    <p:sldId id="259" r:id="rId88"/>
    <p:sldId id="782" r:id="rId89"/>
    <p:sldId id="617" r:id="rId90"/>
    <p:sldId id="615" r:id="rId91"/>
    <p:sldId id="616" r:id="rId92"/>
    <p:sldId id="260" r:id="rId93"/>
    <p:sldId id="518" r:id="rId94"/>
    <p:sldId id="704" r:id="rId95"/>
    <p:sldId id="706" r:id="rId96"/>
    <p:sldId id="707" r:id="rId97"/>
    <p:sldId id="709" r:id="rId98"/>
    <p:sldId id="708" r:id="rId99"/>
    <p:sldId id="784" r:id="rId100"/>
    <p:sldId id="520" r:id="rId101"/>
    <p:sldId id="522" r:id="rId102"/>
    <p:sldId id="523" r:id="rId103"/>
    <p:sldId id="524" r:id="rId104"/>
    <p:sldId id="614" r:id="rId105"/>
    <p:sldId id="717" r:id="rId106"/>
    <p:sldId id="666" r:id="rId107"/>
    <p:sldId id="712" r:id="rId108"/>
    <p:sldId id="713" r:id="rId109"/>
    <p:sldId id="718" r:id="rId110"/>
    <p:sldId id="719" r:id="rId111"/>
    <p:sldId id="720" r:id="rId112"/>
    <p:sldId id="783" r:id="rId113"/>
    <p:sldId id="722" r:id="rId114"/>
    <p:sldId id="724" r:id="rId115"/>
    <p:sldId id="725" r:id="rId116"/>
    <p:sldId id="768" r:id="rId117"/>
    <p:sldId id="779" r:id="rId118"/>
    <p:sldId id="769" r:id="rId119"/>
    <p:sldId id="780" r:id="rId120"/>
    <p:sldId id="1620" r:id="rId121"/>
    <p:sldId id="1619" r:id="rId122"/>
    <p:sldId id="1618" r:id="rId123"/>
    <p:sldId id="1617" r:id="rId124"/>
    <p:sldId id="1616" r:id="rId125"/>
    <p:sldId id="1615" r:id="rId126"/>
    <p:sldId id="1614" r:id="rId127"/>
    <p:sldId id="1613" r:id="rId128"/>
    <p:sldId id="1612" r:id="rId129"/>
    <p:sldId id="1611" r:id="rId130"/>
    <p:sldId id="770" r:id="rId131"/>
    <p:sldId id="771" r:id="rId132"/>
    <p:sldId id="1599" r:id="rId133"/>
    <p:sldId id="773" r:id="rId134"/>
    <p:sldId id="774" r:id="rId135"/>
    <p:sldId id="775" r:id="rId136"/>
    <p:sldId id="776" r:id="rId137"/>
    <p:sldId id="777" r:id="rId138"/>
    <p:sldId id="974" r:id="rId139"/>
    <p:sldId id="778" r:id="rId140"/>
    <p:sldId id="1597" r:id="rId141"/>
    <p:sldId id="977" r:id="rId1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96" autoAdjust="0"/>
    <p:restoredTop sz="94660"/>
  </p:normalViewPr>
  <p:slideViewPr>
    <p:cSldViewPr>
      <p:cViewPr varScale="1">
        <p:scale>
          <a:sx n="108" d="100"/>
          <a:sy n="108" d="100"/>
        </p:scale>
        <p:origin x="312" y="1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12/8/2023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55DD6-1C2C-4448-8227-50186370C3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2721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9181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1824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135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2514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2966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694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2673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5799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4248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127</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101</a:t>
            </a:fld>
            <a:endParaRPr lang="en-US"/>
          </a:p>
        </p:txBody>
      </p:sp>
    </p:spTree>
    <p:extLst>
      <p:ext uri="{BB962C8B-B14F-4D97-AF65-F5344CB8AC3E}">
        <p14:creationId xmlns:p14="http://schemas.microsoft.com/office/powerpoint/2010/main" val="3935754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128</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214059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115</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116</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2820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107369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1181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37847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52078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5333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12/8/2023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64315658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12/8/2023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81525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12/8/2023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4075360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12/8/2023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76828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12/8/2023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7018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91618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12/8/2023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84488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12/8/2023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3385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12/8/2023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99220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12/8/2023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3019967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12/8/2023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61405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12/8/2023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17297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02358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962055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694015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79375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65454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813127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683664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3789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620176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75718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96792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0834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5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9407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0622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8531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7971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065356802"/>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12/8/2023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151716077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10432545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err="1">
                <a:solidFill>
                  <a:schemeClr val="bg1"/>
                </a:solidFill>
                <a:latin typeface="Arial"/>
                <a:ea typeface="+mn-lt"/>
                <a:cs typeface="+mn-lt"/>
              </a:rPr>
              <a:t>gonna</a:t>
            </a:r>
            <a:r>
              <a:rPr lang="en-US" sz="4400" dirty="0">
                <a:solidFill>
                  <a:schemeClr val="bg1"/>
                </a:solidFill>
                <a:latin typeface="Arial"/>
                <a:ea typeface="+mn-lt"/>
                <a:cs typeface="+mn-lt"/>
              </a:rPr>
              <a:t> let Never </a:t>
            </a:r>
            <a:r>
              <a:rPr lang="en-US" sz="4400" dirty="0" err="1">
                <a:solidFill>
                  <a:schemeClr val="bg1"/>
                </a:solidFill>
                <a:latin typeface="Arial"/>
                <a:ea typeface="+mn-lt"/>
                <a:cs typeface="+mn-lt"/>
              </a:rPr>
              <a:t>gonna</a:t>
            </a:r>
            <a:r>
              <a:rPr lang="en-US" sz="4400" dirty="0">
                <a:solidFill>
                  <a:schemeClr val="bg1"/>
                </a:solidFill>
                <a:latin typeface="Arial"/>
                <a:ea typeface="+mn-lt"/>
                <a:cs typeface="+mn-lt"/>
              </a:rPr>
              <a:t> let me down You're never </a:t>
            </a:r>
            <a:r>
              <a:rPr lang="en-US" sz="4400" dirty="0" err="1">
                <a:solidFill>
                  <a:schemeClr val="bg1"/>
                </a:solidFill>
                <a:latin typeface="Arial"/>
                <a:ea typeface="+mn-lt"/>
                <a:cs typeface="+mn-lt"/>
              </a:rPr>
              <a:t>gonna</a:t>
            </a:r>
            <a:r>
              <a:rPr lang="en-US" sz="4400" dirty="0">
                <a:solidFill>
                  <a:schemeClr val="bg1"/>
                </a:solidFill>
                <a:latin typeface="Arial"/>
                <a:ea typeface="+mn-lt"/>
                <a:cs typeface="+mn-lt"/>
              </a:rPr>
              <a:t> let Never </a:t>
            </a:r>
            <a:r>
              <a:rPr lang="en-US" sz="4400" dirty="0" err="1">
                <a:solidFill>
                  <a:schemeClr val="bg1"/>
                </a:solidFill>
                <a:latin typeface="Arial"/>
                <a:ea typeface="+mn-lt"/>
                <a:cs typeface="+mn-lt"/>
              </a:rPr>
              <a:t>gonna</a:t>
            </a:r>
            <a:r>
              <a:rPr lang="en-US" sz="4400" dirty="0">
                <a:solidFill>
                  <a:schemeClr val="bg1"/>
                </a:solidFill>
                <a:latin typeface="Arial"/>
                <a:ea typeface="+mn-lt"/>
                <a:cs typeface="+mn-lt"/>
              </a:rPr>
              <a:t> let me down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631569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924425"/>
          </a:xfrm>
          <a:prstGeom prst="rect">
            <a:avLst/>
          </a:prstGeom>
        </p:spPr>
        <p:txBody>
          <a:bodyPr wrap="square">
            <a:spAutoFit/>
          </a:bodyPr>
          <a:lstStyle/>
          <a:p>
            <a:pPr algn="ctr"/>
            <a:r>
              <a:rPr lang="en-US" sz="4000" b="1" dirty="0"/>
              <a:t>1. The Pressure of our Modern Environment</a:t>
            </a:r>
            <a:endParaRPr lang="en-US" sz="4000" dirty="0"/>
          </a:p>
          <a:p>
            <a:pPr lvl="0" algn="ctr">
              <a:defRPr/>
            </a:pPr>
            <a:endParaRPr lang="en-US" sz="4000" dirty="0">
              <a:solidFill>
                <a:srgbClr val="FFFFFF"/>
              </a:solidFill>
            </a:endParaRPr>
          </a:p>
          <a:p>
            <a:pPr algn="ctr"/>
            <a:r>
              <a:rPr lang="en-US" sz="4000" b="1" dirty="0"/>
              <a:t> </a:t>
            </a:r>
            <a:endParaRPr lang="en-US" sz="4000" dirty="0"/>
          </a:p>
          <a:p>
            <a:pPr lvl="0" algn="ctr">
              <a:defRPr/>
            </a:pPr>
            <a:endParaRPr lang="en-US" sz="3800" dirty="0">
              <a:solidFill>
                <a:srgbClr val="FFFFFF"/>
              </a:solidFill>
            </a:endParaRPr>
          </a:p>
          <a:p>
            <a:pPr lvl="0" algn="ctr">
              <a:defRPr/>
            </a:pPr>
            <a:endParaRPr lang="en-US" sz="3800" dirty="0">
              <a:solidFill>
                <a:srgbClr val="FFFFFF"/>
              </a:solidFill>
            </a:endParaRPr>
          </a:p>
          <a:p>
            <a:pPr lvl="0" algn="ctr">
              <a:defRPr/>
            </a:pPr>
            <a:endParaRPr lang="en-US" sz="3800" dirty="0">
              <a:solidFill>
                <a:srgbClr val="FFFFFF"/>
              </a:solidFill>
            </a:endParaRPr>
          </a:p>
          <a:p>
            <a:pPr algn="ctr"/>
            <a:r>
              <a:rPr lang="en-US" sz="4000" dirty="0"/>
              <a:t>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323439"/>
          </a:xfrm>
          <a:prstGeom prst="rect">
            <a:avLst/>
          </a:prstGeom>
        </p:spPr>
        <p:txBody>
          <a:bodyPr wrap="square">
            <a:spAutoFit/>
          </a:bodyPr>
          <a:lstStyle/>
          <a:p>
            <a:pPr algn="ctr"/>
            <a:r>
              <a:rPr lang="en-US" sz="4000" b="1" dirty="0"/>
              <a:t>2. Consequences of Wrong Decisions</a:t>
            </a:r>
            <a:endParaRPr lang="en-US" sz="4000" dirty="0"/>
          </a:p>
          <a:p>
            <a:pPr algn="ctr"/>
            <a:r>
              <a:rPr lang="en-US" sz="4000" b="1" dirty="0"/>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3. Striving against God</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938992"/>
          </a:xfrm>
          <a:prstGeom prst="rect">
            <a:avLst/>
          </a:prstGeom>
        </p:spPr>
        <p:txBody>
          <a:bodyPr wrap="square">
            <a:spAutoFit/>
          </a:bodyPr>
          <a:lstStyle/>
          <a:p>
            <a:pPr algn="ctr"/>
            <a:r>
              <a:rPr lang="en-US" sz="4000" b="1" dirty="0"/>
              <a:t>4. Contending with Circumstances</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938992"/>
          </a:xfrm>
          <a:prstGeom prst="rect">
            <a:avLst/>
          </a:prstGeom>
        </p:spPr>
        <p:txBody>
          <a:bodyPr wrap="square">
            <a:spAutoFit/>
          </a:bodyPr>
          <a:lstStyle/>
          <a:p>
            <a:pPr algn="ctr"/>
            <a:r>
              <a:rPr lang="en-US" sz="4000" b="1" dirty="0"/>
              <a:t>5. Other people’s Unrealistic Expectations</a:t>
            </a:r>
            <a:endParaRPr lang="en-US" sz="4000" dirty="0"/>
          </a:p>
          <a:p>
            <a:pPr algn="ctr"/>
            <a:r>
              <a:rPr lang="en-US" sz="4000" b="1" dirty="0"/>
              <a:t> </a:t>
            </a:r>
            <a:endParaRPr lang="en-US" sz="4000" dirty="0"/>
          </a:p>
          <a:p>
            <a:pPr algn="ctr"/>
            <a:r>
              <a:rPr lang="en-US" sz="4000" b="1" dirty="0"/>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 6. Vocational Stress</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787842"/>
          </a:xfrm>
          <a:prstGeom prst="rect">
            <a:avLst/>
          </a:prstGeom>
        </p:spPr>
        <p:txBody>
          <a:bodyPr wrap="square">
            <a:spAutoFit/>
          </a:bodyPr>
          <a:lstStyle/>
          <a:p>
            <a:pPr algn="ctr"/>
            <a:r>
              <a:rPr lang="en-US" sz="4000" dirty="0"/>
              <a:t> </a:t>
            </a:r>
            <a:r>
              <a:rPr lang="en-US" sz="4000" b="1" dirty="0"/>
              <a:t>7. Criticism from Others</a:t>
            </a:r>
            <a:endParaRPr lang="en-US" sz="4000" dirty="0"/>
          </a:p>
          <a:p>
            <a:pPr algn="ctr"/>
            <a:r>
              <a:rPr lang="en-US" sz="4000" b="1" dirty="0"/>
              <a:t> </a:t>
            </a:r>
            <a:endParaRPr lang="en-US" sz="4000" dirty="0"/>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algn="ctr"/>
            <a:r>
              <a:rPr lang="en-US" sz="4000" dirty="0"/>
              <a:t> </a:t>
            </a:r>
          </a:p>
          <a:p>
            <a:pPr algn="ctr"/>
            <a:r>
              <a:rPr lang="en-US" sz="4000" b="1" dirty="0"/>
              <a:t> </a:t>
            </a:r>
            <a:endParaRPr lang="en-US" sz="4000" dirty="0"/>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algn="ctr"/>
            <a:r>
              <a:rPr lang="en-US" sz="4000" dirty="0"/>
              <a:t> </a:t>
            </a:r>
          </a:p>
          <a:p>
            <a:pPr algn="ctr"/>
            <a:endParaRPr lang="en-US" sz="4000" dirty="0"/>
          </a:p>
        </p:txBody>
      </p:sp>
    </p:spTree>
    <p:extLst>
      <p:ext uri="{BB962C8B-B14F-4D97-AF65-F5344CB8AC3E}">
        <p14:creationId xmlns:p14="http://schemas.microsoft.com/office/powerpoint/2010/main" val="212033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How can we overcome distress? </a:t>
            </a:r>
            <a:endParaRPr lang="en-US" sz="4000" dirty="0"/>
          </a:p>
          <a:p>
            <a:pPr algn="ctr"/>
            <a:r>
              <a:rPr lang="en-US" sz="4000" dirty="0"/>
              <a:t> </a:t>
            </a:r>
          </a:p>
          <a:p>
            <a:pPr algn="ctr"/>
            <a:endParaRPr lang="en-US" sz="4000" dirty="0"/>
          </a:p>
        </p:txBody>
      </p:sp>
    </p:spTree>
    <p:extLst>
      <p:ext uri="{BB962C8B-B14F-4D97-AF65-F5344CB8AC3E}">
        <p14:creationId xmlns:p14="http://schemas.microsoft.com/office/powerpoint/2010/main" val="379908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3170099"/>
          </a:xfrm>
          <a:prstGeom prst="rect">
            <a:avLst/>
          </a:prstGeom>
        </p:spPr>
        <p:txBody>
          <a:bodyPr wrap="square">
            <a:spAutoFit/>
          </a:bodyPr>
          <a:lstStyle/>
          <a:p>
            <a:pPr algn="ctr"/>
            <a:r>
              <a:rPr lang="en-US" sz="4000" dirty="0"/>
              <a:t> </a:t>
            </a:r>
            <a:r>
              <a:rPr lang="en-US" sz="4000" b="1" u="sng" dirty="0"/>
              <a:t>Psalm 46:10</a:t>
            </a:r>
            <a:endParaRPr lang="en-US" sz="4000" u="sng" dirty="0"/>
          </a:p>
          <a:p>
            <a:pPr algn="ctr"/>
            <a:r>
              <a:rPr lang="en-US" sz="4000" dirty="0"/>
              <a:t>“Be still, and know that I am God; I will be exalted among the nations, I will be exalted in the earth”</a:t>
            </a:r>
          </a:p>
          <a:p>
            <a:pPr algn="ctr"/>
            <a:r>
              <a:rPr lang="en-US" sz="4000" dirty="0"/>
              <a:t> </a:t>
            </a:r>
          </a:p>
          <a:p>
            <a:pPr algn="ctr"/>
            <a:r>
              <a:rPr lang="en-US" sz="4000" b="1" dirty="0"/>
              <a:t> </a:t>
            </a:r>
            <a:endParaRPr lang="en-US" sz="4000" dirty="0"/>
          </a:p>
        </p:txBody>
      </p:sp>
    </p:spTree>
    <p:extLst>
      <p:ext uri="{BB962C8B-B14F-4D97-AF65-F5344CB8AC3E}">
        <p14:creationId xmlns:p14="http://schemas.microsoft.com/office/powerpoint/2010/main" val="220365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3170099"/>
          </a:xfrm>
          <a:prstGeom prst="rect">
            <a:avLst/>
          </a:prstGeom>
        </p:spPr>
        <p:txBody>
          <a:bodyPr wrap="square">
            <a:spAutoFit/>
          </a:bodyPr>
          <a:lstStyle/>
          <a:p>
            <a:pPr algn="ctr"/>
            <a:r>
              <a:rPr lang="en-US" sz="4000" b="1" u="sng" dirty="0"/>
              <a:t>Psalm 68:19</a:t>
            </a:r>
            <a:endParaRPr lang="en-US" sz="4000" u="sng" dirty="0"/>
          </a:p>
          <a:p>
            <a:pPr algn="ctr"/>
            <a:r>
              <a:rPr lang="en-US" sz="4000" dirty="0"/>
              <a:t>“Blessed be the Lord, who daily bears our burden, The God who is our salvation”</a:t>
            </a:r>
          </a:p>
          <a:p>
            <a:pPr algn="ctr"/>
            <a:r>
              <a:rPr lang="en-US" sz="4000" dirty="0"/>
              <a:t>  </a:t>
            </a:r>
          </a:p>
          <a:p>
            <a:pPr algn="ctr"/>
            <a:endParaRPr lang="en-US" sz="4000" dirty="0"/>
          </a:p>
        </p:txBody>
      </p:sp>
    </p:spTree>
    <p:extLst>
      <p:ext uri="{BB962C8B-B14F-4D97-AF65-F5344CB8AC3E}">
        <p14:creationId xmlns:p14="http://schemas.microsoft.com/office/powerpoint/2010/main" val="145028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a:t>
            </a:r>
          </a:p>
        </p:txBody>
      </p:sp>
    </p:spTree>
    <p:extLst>
      <p:ext uri="{BB962C8B-B14F-4D97-AF65-F5344CB8AC3E}">
        <p14:creationId xmlns:p14="http://schemas.microsoft.com/office/powerpoint/2010/main" val="21873815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ctr"/>
            <a:r>
              <a:rPr lang="en-US" sz="4000" b="1" u="sng" dirty="0"/>
              <a:t>John 14:27</a:t>
            </a:r>
            <a:endParaRPr lang="en-US" sz="4000" u="sng" dirty="0"/>
          </a:p>
          <a:p>
            <a:pPr algn="ctr"/>
            <a:r>
              <a:rPr lang="en-US" sz="4000" dirty="0">
                <a:solidFill>
                  <a:srgbClr val="FF0000"/>
                </a:solidFill>
              </a:rPr>
              <a:t>“Peace I leave with you, My peace I give to you; not as the world gives do I give to you. Let not your heart be troubled, neither let it be afraid” </a:t>
            </a:r>
          </a:p>
          <a:p>
            <a:pPr algn="ctr"/>
            <a:r>
              <a:rPr lang="en-US" sz="4000" dirty="0">
                <a:solidFill>
                  <a:srgbClr val="FF0000"/>
                </a:solidFill>
              </a:rPr>
              <a:t> </a:t>
            </a:r>
          </a:p>
          <a:p>
            <a:pPr algn="ctr"/>
            <a:endParaRPr lang="en-US" sz="4000" dirty="0"/>
          </a:p>
        </p:txBody>
      </p:sp>
    </p:spTree>
    <p:extLst>
      <p:ext uri="{BB962C8B-B14F-4D97-AF65-F5344CB8AC3E}">
        <p14:creationId xmlns:p14="http://schemas.microsoft.com/office/powerpoint/2010/main" val="344737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Who is the God of the Bible? </a:t>
            </a:r>
            <a:endParaRPr lang="en-US" sz="4000" dirty="0"/>
          </a:p>
          <a:p>
            <a:pPr algn="ctr"/>
            <a:r>
              <a:rPr lang="en-US" sz="4000" dirty="0"/>
              <a:t>  </a:t>
            </a:r>
          </a:p>
          <a:p>
            <a:pPr algn="ctr"/>
            <a:r>
              <a:rPr lang="en-US" sz="4000" b="1" dirty="0"/>
              <a:t> </a:t>
            </a:r>
            <a:endParaRPr lang="en-US" sz="4000" dirty="0"/>
          </a:p>
        </p:txBody>
      </p:sp>
    </p:spTree>
    <p:extLst>
      <p:ext uri="{BB962C8B-B14F-4D97-AF65-F5344CB8AC3E}">
        <p14:creationId xmlns:p14="http://schemas.microsoft.com/office/powerpoint/2010/main" val="344430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554545"/>
          </a:xfrm>
          <a:prstGeom prst="rect">
            <a:avLst/>
          </a:prstGeom>
        </p:spPr>
        <p:txBody>
          <a:bodyPr wrap="square">
            <a:spAutoFit/>
          </a:bodyPr>
          <a:lstStyle/>
          <a:p>
            <a:pPr algn="ctr"/>
            <a:r>
              <a:rPr lang="en-US" sz="4000" b="1" u="sng" dirty="0"/>
              <a:t>Psalm 46 1</a:t>
            </a:r>
            <a:endParaRPr lang="en-US" sz="4000" u="sng" dirty="0"/>
          </a:p>
          <a:p>
            <a:pPr algn="ctr"/>
            <a:r>
              <a:rPr lang="en-US" sz="4000" dirty="0"/>
              <a:t>“God is our refuge and strength, A very present help in trouble”  </a:t>
            </a:r>
          </a:p>
          <a:p>
            <a:pPr algn="ctr"/>
            <a:r>
              <a:rPr lang="en-US" sz="4000" dirty="0"/>
              <a:t> </a:t>
            </a:r>
          </a:p>
        </p:txBody>
      </p:sp>
    </p:spTree>
    <p:extLst>
      <p:ext uri="{BB962C8B-B14F-4D97-AF65-F5344CB8AC3E}">
        <p14:creationId xmlns:p14="http://schemas.microsoft.com/office/powerpoint/2010/main" val="90975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u="sng" dirty="0"/>
              <a:t>Psalm 46 7</a:t>
            </a:r>
            <a:endParaRPr lang="en-US" sz="4000" u="sng" dirty="0"/>
          </a:p>
          <a:p>
            <a:pPr algn="ctr"/>
            <a:r>
              <a:rPr lang="en-US" sz="4000" dirty="0"/>
              <a:t>The LORD of hosts is with us; The God of Jacob is our refuge.</a:t>
            </a:r>
          </a:p>
          <a:p>
            <a:pPr algn="ctr"/>
            <a:r>
              <a:rPr lang="en-US" sz="4000" dirty="0"/>
              <a:t> </a:t>
            </a:r>
          </a:p>
          <a:p>
            <a:pPr algn="ctr"/>
            <a:endParaRPr lang="en-US" sz="4000" dirty="0"/>
          </a:p>
        </p:txBody>
      </p:sp>
    </p:spTree>
    <p:extLst>
      <p:ext uri="{BB962C8B-B14F-4D97-AF65-F5344CB8AC3E}">
        <p14:creationId xmlns:p14="http://schemas.microsoft.com/office/powerpoint/2010/main" val="312449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554545"/>
          </a:xfrm>
          <a:prstGeom prst="rect">
            <a:avLst/>
          </a:prstGeom>
        </p:spPr>
        <p:txBody>
          <a:bodyPr wrap="square">
            <a:spAutoFit/>
          </a:bodyPr>
          <a:lstStyle/>
          <a:p>
            <a:pPr algn="ctr"/>
            <a:r>
              <a:rPr lang="en-US" sz="4000" b="1" u="sng" dirty="0"/>
              <a:t>Psalm 46 11</a:t>
            </a:r>
            <a:endParaRPr lang="en-US" sz="4000" u="sng" dirty="0"/>
          </a:p>
          <a:p>
            <a:pPr algn="ctr"/>
            <a:r>
              <a:rPr lang="en-US" sz="4000" dirty="0"/>
              <a:t>The LORD of hosts is with us; The God of Jacob is our refuge. </a:t>
            </a:r>
          </a:p>
          <a:p>
            <a:pPr algn="ctr"/>
            <a:endParaRPr lang="en-US" sz="4000" dirty="0"/>
          </a:p>
        </p:txBody>
      </p:sp>
    </p:spTree>
    <p:extLst>
      <p:ext uri="{BB962C8B-B14F-4D97-AF65-F5344CB8AC3E}">
        <p14:creationId xmlns:p14="http://schemas.microsoft.com/office/powerpoint/2010/main" val="331815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 </a:t>
            </a:r>
            <a:r>
              <a:rPr lang="en-US" sz="4000" dirty="0"/>
              <a:t> </a:t>
            </a:r>
            <a:r>
              <a:rPr lang="en-US" sz="4000" b="1" dirty="0"/>
              <a:t>“Absolute in Faithfulness.”</a:t>
            </a:r>
            <a:endParaRPr lang="en-US" sz="4000" dirty="0"/>
          </a:p>
          <a:p>
            <a:pPr algn="ctr"/>
            <a:r>
              <a:rPr lang="en-US" sz="4000" dirty="0"/>
              <a:t> </a:t>
            </a:r>
          </a:p>
          <a:p>
            <a:pPr algn="ctr"/>
            <a:endParaRPr lang="en-US" sz="4000" dirty="0"/>
          </a:p>
        </p:txBody>
      </p:sp>
    </p:spTree>
    <p:extLst>
      <p:ext uri="{BB962C8B-B14F-4D97-AF65-F5344CB8AC3E}">
        <p14:creationId xmlns:p14="http://schemas.microsoft.com/office/powerpoint/2010/main" val="169187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algn="ctr"/>
            <a:r>
              <a:rPr lang="en-US" sz="4000" b="1" u="sng" dirty="0"/>
              <a:t>Psalm 18:1-2</a:t>
            </a:r>
            <a:endParaRPr lang="en-US" sz="4000" u="sng" dirty="0"/>
          </a:p>
          <a:p>
            <a:pPr algn="ctr"/>
            <a:r>
              <a:rPr lang="en-US" sz="4000" dirty="0"/>
              <a:t>1 I will love You, O LORD, my strength. 2 The LORD is my rock and my fortress and my deliverer; My God, my strength, in whom I will trust; My shield and the horn of my salvation, my stronghold.</a:t>
            </a:r>
          </a:p>
          <a:p>
            <a:pPr algn="ctr"/>
            <a:r>
              <a:rPr lang="en-US" sz="4000" dirty="0"/>
              <a:t>  </a:t>
            </a:r>
          </a:p>
          <a:p>
            <a:pPr algn="ctr"/>
            <a:endParaRPr lang="en-US" sz="4000" dirty="0"/>
          </a:p>
        </p:txBody>
      </p:sp>
    </p:spTree>
    <p:extLst>
      <p:ext uri="{BB962C8B-B14F-4D97-AF65-F5344CB8AC3E}">
        <p14:creationId xmlns:p14="http://schemas.microsoft.com/office/powerpoint/2010/main" val="319304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554545"/>
          </a:xfrm>
          <a:prstGeom prst="rect">
            <a:avLst/>
          </a:prstGeom>
        </p:spPr>
        <p:txBody>
          <a:bodyPr wrap="square">
            <a:spAutoFit/>
          </a:bodyPr>
          <a:lstStyle/>
          <a:p>
            <a:pPr algn="ctr"/>
            <a:r>
              <a:rPr lang="en-US" sz="4000" b="1" dirty="0"/>
              <a:t>“Trust Me, rest in Me; you don’t have to fight or struggle.”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50270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How can we know God in a Personal Way?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48697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1. Spend time with Jesus!</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25405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a:t>
            </a:r>
          </a:p>
        </p:txBody>
      </p:sp>
    </p:spTree>
    <p:extLst>
      <p:ext uri="{BB962C8B-B14F-4D97-AF65-F5344CB8AC3E}">
        <p14:creationId xmlns:p14="http://schemas.microsoft.com/office/powerpoint/2010/main" val="6573328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2. Find out what He thinks by Reading the Bible!</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12097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554545"/>
          </a:xfrm>
          <a:prstGeom prst="rect">
            <a:avLst/>
          </a:prstGeom>
        </p:spPr>
        <p:txBody>
          <a:bodyPr wrap="square">
            <a:spAutoFit/>
          </a:bodyPr>
          <a:lstStyle/>
          <a:p>
            <a:pPr algn="ctr"/>
            <a:r>
              <a:rPr lang="en-US" sz="4000" b="1" dirty="0"/>
              <a:t>3. Observe God’s ways regarding your Circumstances and those of Others!</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04825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554545"/>
          </a:xfrm>
          <a:prstGeom prst="rect">
            <a:avLst/>
          </a:prstGeom>
        </p:spPr>
        <p:txBody>
          <a:bodyPr wrap="square">
            <a:spAutoFit/>
          </a:bodyPr>
          <a:lstStyle/>
          <a:p>
            <a:pPr algn="ctr"/>
            <a:r>
              <a:rPr lang="en-US" sz="4000" b="1" dirty="0"/>
              <a:t>4. Reflect on how He worked in the Lives of Biblical Figures!</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122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554545"/>
          </a:xfrm>
          <a:prstGeom prst="rect">
            <a:avLst/>
          </a:prstGeom>
        </p:spPr>
        <p:txBody>
          <a:bodyPr wrap="square">
            <a:spAutoFit/>
          </a:bodyPr>
          <a:lstStyle/>
          <a:p>
            <a:pPr algn="ctr"/>
            <a:r>
              <a:rPr lang="en-US" sz="4000" b="1" dirty="0"/>
              <a:t>5. Consider how Jesus walked with Inner Peace despite the Difficulties of His Life!</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51145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554545"/>
          </a:xfrm>
          <a:prstGeom prst="rect">
            <a:avLst/>
          </a:prstGeom>
        </p:spPr>
        <p:txBody>
          <a:bodyPr wrap="square">
            <a:spAutoFit/>
          </a:bodyPr>
          <a:lstStyle/>
          <a:p>
            <a:pPr algn="ctr"/>
            <a:r>
              <a:rPr lang="en-US" sz="4000" b="1" dirty="0"/>
              <a:t>6. Be transparent with the Father regarding how you really Think and Feel!</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03170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554545"/>
          </a:xfrm>
          <a:prstGeom prst="rect">
            <a:avLst/>
          </a:prstGeom>
        </p:spPr>
        <p:txBody>
          <a:bodyPr wrap="square">
            <a:spAutoFit/>
          </a:bodyPr>
          <a:lstStyle/>
          <a:p>
            <a:pPr algn="ctr"/>
            <a:r>
              <a:rPr lang="en-US" sz="4000" b="1" dirty="0"/>
              <a:t>7. Take time to listen to His Voice Speaking to your Spirit!</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07894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8. Watch how the Lord Maneuvers Victory for You in the Trials you Face!</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87183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554545"/>
          </a:xfrm>
          <a:prstGeom prst="rect">
            <a:avLst/>
          </a:prstGeom>
        </p:spPr>
        <p:txBody>
          <a:bodyPr wrap="square">
            <a:spAutoFit/>
          </a:bodyPr>
          <a:lstStyle/>
          <a:p>
            <a:pPr algn="ctr"/>
            <a:r>
              <a:rPr lang="en-US" sz="4000" b="1" dirty="0"/>
              <a:t>9. Understand His ways as He Corrects You in Love and Redirection to His Will!</a:t>
            </a:r>
            <a:endParaRPr lang="en-US" sz="4000" dirty="0"/>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34575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554545"/>
          </a:xfrm>
          <a:prstGeom prst="rect">
            <a:avLst/>
          </a:prstGeom>
        </p:spPr>
        <p:txBody>
          <a:bodyPr wrap="square">
            <a:spAutoFit/>
          </a:bodyPr>
          <a:lstStyle/>
          <a:p>
            <a:pPr algn="ctr"/>
            <a:r>
              <a:rPr lang="en-US" sz="4000" b="1" dirty="0"/>
              <a:t>10. Be sure your idea of God Aligns with the Bible’s Description of Him!</a:t>
            </a:r>
            <a:endParaRPr lang="en-US" sz="4000" dirty="0"/>
          </a:p>
          <a:p>
            <a:pPr algn="ctr"/>
            <a:r>
              <a:rPr lang="en-US" sz="4000" dirty="0"/>
              <a:t>  </a:t>
            </a:r>
          </a:p>
          <a:p>
            <a:pPr algn="ctr"/>
            <a:endParaRPr lang="en-US" sz="4000" dirty="0"/>
          </a:p>
        </p:txBody>
      </p:sp>
    </p:spTree>
    <p:extLst>
      <p:ext uri="{BB962C8B-B14F-4D97-AF65-F5344CB8AC3E}">
        <p14:creationId xmlns:p14="http://schemas.microsoft.com/office/powerpoint/2010/main" val="358925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algn="ctr"/>
            <a:r>
              <a:rPr lang="en-US" sz="4000" b="1" dirty="0"/>
              <a:t>When do we get our Best Glimpses of God?</a:t>
            </a:r>
            <a:endParaRPr lang="en-US" sz="4000" dirty="0"/>
          </a:p>
          <a:p>
            <a:pPr algn="ctr"/>
            <a:r>
              <a:rPr lang="en-US" sz="4000" dirty="0"/>
              <a:t> </a:t>
            </a:r>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947335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good, good, oh-oh You are good, good, oh-oh You are good, good, oh-oh You are good, good, </a:t>
            </a:r>
          </a:p>
        </p:txBody>
      </p:sp>
    </p:spTree>
    <p:extLst>
      <p:ext uri="{BB962C8B-B14F-4D97-AF65-F5344CB8AC3E}">
        <p14:creationId xmlns:p14="http://schemas.microsoft.com/office/powerpoint/2010/main" val="309258466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algn="ctr"/>
            <a:r>
              <a:rPr lang="en-US" sz="4000" b="1" u="sng" dirty="0"/>
              <a:t>1 Thessalonians 4:13-18</a:t>
            </a:r>
            <a:endParaRPr lang="en-US" sz="4000" u="sng" dirty="0"/>
          </a:p>
          <a:p>
            <a:pPr algn="ctr"/>
            <a:r>
              <a:rPr lang="en-US" sz="4000" dirty="0"/>
              <a:t>13 But I do not want you to be ignorant, brethren, concerning those who have fallen asleep, lest you sorrow as others who have no hope. 14 For if we believe that Jesus died and rose again, even so God will bring with Him those who sleep in Jesus. </a:t>
            </a:r>
          </a:p>
          <a:p>
            <a:pPr algn="ctr"/>
            <a:r>
              <a:rPr lang="en-US" sz="4000" dirty="0"/>
              <a:t> </a:t>
            </a:r>
          </a:p>
        </p:txBody>
      </p:sp>
    </p:spTree>
    <p:extLst>
      <p:ext uri="{BB962C8B-B14F-4D97-AF65-F5344CB8AC3E}">
        <p14:creationId xmlns:p14="http://schemas.microsoft.com/office/powerpoint/2010/main" val="268832830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algn="ctr"/>
            <a:r>
              <a:rPr lang="en-US" sz="4000" dirty="0"/>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p>
          <a:p>
            <a:pPr algn="ctr"/>
            <a:r>
              <a:rPr lang="en-US" sz="4000" dirty="0"/>
              <a:t> </a:t>
            </a:r>
          </a:p>
        </p:txBody>
      </p:sp>
    </p:spTree>
    <p:extLst>
      <p:ext uri="{BB962C8B-B14F-4D97-AF65-F5344CB8AC3E}">
        <p14:creationId xmlns:p14="http://schemas.microsoft.com/office/powerpoint/2010/main" val="144939449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2039600" cy="5029200"/>
          </a:xfrm>
          <a:prstGeom prst="rect">
            <a:avLst/>
          </a:prstGeom>
        </p:spPr>
        <p:txBody>
          <a:bodyPr/>
          <a:lstStyle/>
          <a:p>
            <a:pPr algn="ctr"/>
            <a:r>
              <a:rPr lang="en-US" sz="4000" dirty="0"/>
              <a:t>17 Then we who are alive and remain shall be caught up together with them in the clouds to meet the Lord in the air. And thus we shall always be with the Lord. 18 Therefore comfort one another with these words. </a:t>
            </a:r>
          </a:p>
          <a:p>
            <a:pPr algn="ctr"/>
            <a:r>
              <a:rPr lang="en-US" sz="4000" dirty="0"/>
              <a:t> </a:t>
            </a:r>
          </a:p>
          <a:p>
            <a:pPr algn="ctr"/>
            <a:r>
              <a:rPr lang="en-US" sz="4000" b="1" dirty="0"/>
              <a:t> </a:t>
            </a:r>
            <a:endParaRPr lang="en-US" sz="4000" dirty="0"/>
          </a:p>
          <a:p>
            <a:pPr algn="ctr"/>
            <a:r>
              <a:rPr lang="en-US" sz="4000" b="1" dirty="0"/>
              <a:t> </a:t>
            </a:r>
            <a:endParaRPr lang="en-US" sz="4000" dirty="0"/>
          </a:p>
        </p:txBody>
      </p:sp>
    </p:spTree>
    <p:extLst>
      <p:ext uri="{BB962C8B-B14F-4D97-AF65-F5344CB8AC3E}">
        <p14:creationId xmlns:p14="http://schemas.microsoft.com/office/powerpoint/2010/main" val="243349060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 1 Corinthians 15:50-54</a:t>
            </a:r>
            <a:endParaRPr lang="en-US" sz="4000" u="sng" dirty="0"/>
          </a:p>
          <a:p>
            <a:pPr algn="ctr"/>
            <a:r>
              <a:rPr lang="en-US" sz="4000" dirty="0"/>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p>
          <a:p>
            <a:pPr algn="ctr"/>
            <a:endParaRPr lang="en-US" sz="4000" dirty="0"/>
          </a:p>
        </p:txBody>
      </p:sp>
    </p:spTree>
    <p:extLst>
      <p:ext uri="{BB962C8B-B14F-4D97-AF65-F5344CB8AC3E}">
        <p14:creationId xmlns:p14="http://schemas.microsoft.com/office/powerpoint/2010/main" val="48669273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134744918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2039600" cy="5029200"/>
          </a:xfrm>
          <a:prstGeom prst="rect">
            <a:avLst/>
          </a:prstGeom>
        </p:spPr>
        <p:txBody>
          <a:bodyPr/>
          <a:lstStyle/>
          <a:p>
            <a:pPr lvl="0" algn="ctr">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solidFill>
                  <a:srgbClr val="FFFFFF"/>
                </a:solidFill>
              </a:rPr>
              <a:t>Acts 2:38-39</a:t>
            </a:r>
            <a:endParaRPr lang="en-US" sz="4000" u="sng" dirty="0">
              <a:solidFill>
                <a:srgbClr val="FFFFFF"/>
              </a:solidFill>
            </a:endParaRPr>
          </a:p>
          <a:p>
            <a:pPr lvl="0" algn="ctr">
              <a:defRPr/>
            </a:pPr>
            <a:r>
              <a:rPr lang="en-US" sz="4000" dirty="0">
                <a:solidFill>
                  <a:srgbClr val="FFFFFF"/>
                </a:solidFill>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458731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Donate with our QR code app to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Amazing Grace Christian Fellowship</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Donations are Deeply Appreciated!</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774756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oh-oh You are good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a:t>
            </a:r>
          </a:p>
        </p:txBody>
      </p:sp>
    </p:spTree>
    <p:extLst>
      <p:ext uri="{BB962C8B-B14F-4D97-AF65-F5344CB8AC3E}">
        <p14:creationId xmlns:p14="http://schemas.microsoft.com/office/powerpoint/2010/main" val="4271439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a:t>
            </a:r>
          </a:p>
        </p:txBody>
      </p:sp>
    </p:spTree>
    <p:extLst>
      <p:ext uri="{BB962C8B-B14F-4D97-AF65-F5344CB8AC3E}">
        <p14:creationId xmlns:p14="http://schemas.microsoft.com/office/powerpoint/2010/main" val="364816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When the night is holding on to me God is holding on And when the night is holding</a:t>
            </a:r>
          </a:p>
        </p:txBody>
      </p:sp>
    </p:spTree>
    <p:extLst>
      <p:ext uri="{BB962C8B-B14F-4D97-AF65-F5344CB8AC3E}">
        <p14:creationId xmlns:p14="http://schemas.microsoft.com/office/powerpoint/2010/main" val="4107083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to me God is holding on.</a:t>
            </a:r>
          </a:p>
        </p:txBody>
      </p:sp>
    </p:spTree>
    <p:extLst>
      <p:ext uri="{BB962C8B-B14F-4D97-AF65-F5344CB8AC3E}">
        <p14:creationId xmlns:p14="http://schemas.microsoft.com/office/powerpoint/2010/main" val="2485886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Open The Eyes of My Heart</a:t>
            </a:r>
          </a:p>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(Michael W. Smith)</a:t>
            </a:r>
          </a:p>
        </p:txBody>
      </p:sp>
    </p:spTree>
    <p:extLst>
      <p:ext uri="{BB962C8B-B14F-4D97-AF65-F5344CB8AC3E}">
        <p14:creationId xmlns:p14="http://schemas.microsoft.com/office/powerpoint/2010/main" val="823857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Open the eyes of my heart, Lord Open the eyes of my heart I want to see You I want to see You Open</a:t>
            </a:r>
          </a:p>
        </p:txBody>
      </p:sp>
    </p:spTree>
    <p:extLst>
      <p:ext uri="{BB962C8B-B14F-4D97-AF65-F5344CB8AC3E}">
        <p14:creationId xmlns:p14="http://schemas.microsoft.com/office/powerpoint/2010/main" val="2543555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King of My Heart</a:t>
            </a:r>
          </a:p>
          <a:p>
            <a:pPr marL="0" indent="0" algn="ctr">
              <a:buNone/>
            </a:pPr>
            <a:r>
              <a:rPr lang="en-US" sz="4400" b="1" dirty="0">
                <a:solidFill>
                  <a:schemeClr val="bg1"/>
                </a:solidFill>
                <a:latin typeface="Arial"/>
                <a:ea typeface="+mn-lt"/>
                <a:cs typeface="+mn-lt"/>
              </a:rPr>
              <a:t>(John Mark McMillan)</a:t>
            </a:r>
          </a:p>
        </p:txBody>
      </p:sp>
    </p:spTree>
    <p:extLst>
      <p:ext uri="{BB962C8B-B14F-4D97-AF65-F5344CB8AC3E}">
        <p14:creationId xmlns:p14="http://schemas.microsoft.com/office/powerpoint/2010/main" val="194395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eyes of my heart, Lord Open the eyes of my heart I want to see You I want to see You To see You</a:t>
            </a:r>
          </a:p>
        </p:txBody>
      </p:sp>
    </p:spTree>
    <p:extLst>
      <p:ext uri="{BB962C8B-B14F-4D97-AF65-F5344CB8AC3E}">
        <p14:creationId xmlns:p14="http://schemas.microsoft.com/office/powerpoint/2010/main" val="4185759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 and love As we sing holy, holy, </a:t>
            </a:r>
          </a:p>
        </p:txBody>
      </p:sp>
    </p:spTree>
    <p:extLst>
      <p:ext uri="{BB962C8B-B14F-4D97-AF65-F5344CB8AC3E}">
        <p14:creationId xmlns:p14="http://schemas.microsoft.com/office/powerpoint/2010/main" val="2701858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Open the eyes of my heart, Lord Open the eyes of my heart I want to see You I want to see You Open</a:t>
            </a:r>
          </a:p>
        </p:txBody>
      </p:sp>
    </p:spTree>
    <p:extLst>
      <p:ext uri="{BB962C8B-B14F-4D97-AF65-F5344CB8AC3E}">
        <p14:creationId xmlns:p14="http://schemas.microsoft.com/office/powerpoint/2010/main" val="653011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eyes of my heart, Lord Open the eyes of my heart I want to see You I want to see You To see You</a:t>
            </a:r>
          </a:p>
        </p:txBody>
      </p:sp>
    </p:spTree>
    <p:extLst>
      <p:ext uri="{BB962C8B-B14F-4D97-AF65-F5344CB8AC3E}">
        <p14:creationId xmlns:p14="http://schemas.microsoft.com/office/powerpoint/2010/main" val="1166594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114279"/>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 and love As we sing holy, holy, </a:t>
            </a:r>
          </a:p>
        </p:txBody>
      </p:sp>
    </p:spTree>
    <p:extLst>
      <p:ext uri="{BB962C8B-B14F-4D97-AF65-F5344CB8AC3E}">
        <p14:creationId xmlns:p14="http://schemas.microsoft.com/office/powerpoint/2010/main" val="3921331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801D5-C297-4DA8-A47F-CBBFED294A79}"/>
              </a:ext>
            </a:extLst>
          </p:cNvPr>
          <p:cNvSpPr>
            <a:spLocks noGrp="1"/>
          </p:cNvSpPr>
          <p:nvPr>
            <p:ph idx="1"/>
          </p:nvPr>
        </p:nvSpPr>
        <p:spPr>
          <a:xfrm>
            <a:off x="0" y="124695"/>
            <a:ext cx="12192000" cy="5240337"/>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To see You 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 and love As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37606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89-6110-4459-990A-B7677A636DB6}"/>
              </a:ext>
            </a:extLst>
          </p:cNvPr>
          <p:cNvSpPr>
            <a:spLocks noGrp="1"/>
          </p:cNvSpPr>
          <p:nvPr>
            <p:ph idx="1"/>
          </p:nvPr>
        </p:nvSpPr>
        <p:spPr>
          <a:xfrm>
            <a:off x="0" y="110365"/>
            <a:ext cx="12192000" cy="6536619"/>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holy, holy, holy To see You 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a:t>
            </a:r>
          </a:p>
        </p:txBody>
      </p:sp>
    </p:spTree>
    <p:extLst>
      <p:ext uri="{BB962C8B-B14F-4D97-AF65-F5344CB8AC3E}">
        <p14:creationId xmlns:p14="http://schemas.microsoft.com/office/powerpoint/2010/main" val="2495912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5994-1E62-4CA1-A950-FF7FB0003267}"/>
              </a:ext>
            </a:extLst>
          </p:cNvPr>
          <p:cNvSpPr>
            <a:spLocks noGrp="1"/>
          </p:cNvSpPr>
          <p:nvPr>
            <p:ph idx="1"/>
          </p:nvPr>
        </p:nvSpPr>
        <p:spPr>
          <a:xfrm>
            <a:off x="87923" y="109831"/>
            <a:ext cx="12036669" cy="666024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love As we sing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We cry holy, holy, holy You are holy, holy, holy I want</a:t>
            </a:r>
          </a:p>
        </p:txBody>
      </p:sp>
    </p:spTree>
    <p:extLst>
      <p:ext uri="{BB962C8B-B14F-4D97-AF65-F5344CB8AC3E}">
        <p14:creationId xmlns:p14="http://schemas.microsoft.com/office/powerpoint/2010/main" val="4132776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3D33-D0D0-4673-8D91-DB5DA5323208}"/>
              </a:ext>
            </a:extLst>
          </p:cNvPr>
          <p:cNvSpPr>
            <a:spLocks noGrp="1"/>
          </p:cNvSpPr>
          <p:nvPr>
            <p:ph idx="1"/>
          </p:nvPr>
        </p:nvSpPr>
        <p:spPr>
          <a:xfrm>
            <a:off x="0" y="97994"/>
            <a:ext cx="12192000" cy="4619449"/>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You are holy, holy, holy I want to see you Holy, holy, holy</a:t>
            </a:r>
          </a:p>
        </p:txBody>
      </p:sp>
    </p:spTree>
    <p:extLst>
      <p:ext uri="{BB962C8B-B14F-4D97-AF65-F5344CB8AC3E}">
        <p14:creationId xmlns:p14="http://schemas.microsoft.com/office/powerpoint/2010/main" val="2609189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a:t>
            </a:r>
          </a:p>
        </p:txBody>
      </p:sp>
    </p:spTree>
    <p:extLst>
      <p:ext uri="{BB962C8B-B14F-4D97-AF65-F5344CB8AC3E}">
        <p14:creationId xmlns:p14="http://schemas.microsoft.com/office/powerpoint/2010/main" val="389145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the king of my heart Be the mountain where I run</a:t>
            </a:r>
          </a:p>
          <a:p>
            <a:pPr marL="0" indent="0" algn="ctr">
              <a:buNone/>
            </a:pPr>
            <a:r>
              <a:rPr lang="en-US" sz="4000" dirty="0">
                <a:solidFill>
                  <a:schemeClr val="bg1"/>
                </a:solidFill>
                <a:latin typeface="Arial"/>
                <a:ea typeface="+mn-lt"/>
                <a:cs typeface="+mn-lt"/>
              </a:rPr>
              <a:t>The fountain I drink from Oh, he is my song Let the</a:t>
            </a:r>
          </a:p>
        </p:txBody>
      </p:sp>
    </p:spTree>
    <p:extLst>
      <p:ext uri="{BB962C8B-B14F-4D97-AF65-F5344CB8AC3E}">
        <p14:creationId xmlns:p14="http://schemas.microsoft.com/office/powerpoint/2010/main" val="819838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 Holy, holy, holy</a:t>
            </a:r>
          </a:p>
        </p:txBody>
      </p:sp>
    </p:spTree>
    <p:extLst>
      <p:ext uri="{BB962C8B-B14F-4D97-AF65-F5344CB8AC3E}">
        <p14:creationId xmlns:p14="http://schemas.microsoft.com/office/powerpoint/2010/main" val="2655397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a:t>
            </a:r>
            <a:endParaRPr lang="en-US" sz="4000" dirty="0">
              <a:latin typeface="Arial"/>
              <a:ea typeface="+mn-lt"/>
              <a:cs typeface="+mn-lt"/>
            </a:endParaRPr>
          </a:p>
        </p:txBody>
      </p:sp>
    </p:spTree>
    <p:extLst>
      <p:ext uri="{BB962C8B-B14F-4D97-AF65-F5344CB8AC3E}">
        <p14:creationId xmlns:p14="http://schemas.microsoft.com/office/powerpoint/2010/main" val="1090721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1700376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“Great are you Lord”</a:t>
            </a:r>
          </a:p>
          <a:p>
            <a:pPr marL="0" indent="0" algn="ctr">
              <a:buNone/>
            </a:pPr>
            <a:r>
              <a:rPr lang="en-US" sz="4400" b="1" dirty="0">
                <a:solidFill>
                  <a:schemeClr val="bg1"/>
                </a:solidFill>
                <a:latin typeface="Arial"/>
                <a:ea typeface="+mn-lt"/>
                <a:cs typeface="+mn-lt"/>
              </a:rPr>
              <a:t>(All Sons and Daughters)</a:t>
            </a:r>
          </a:p>
        </p:txBody>
      </p:sp>
    </p:spTree>
    <p:extLst>
      <p:ext uri="{BB962C8B-B14F-4D97-AF65-F5344CB8AC3E}">
        <p14:creationId xmlns:p14="http://schemas.microsoft.com/office/powerpoint/2010/main" val="4140959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in the darkness. You give hope, You restore</a:t>
            </a:r>
          </a:p>
        </p:txBody>
      </p:sp>
    </p:spTree>
    <p:extLst>
      <p:ext uri="{BB962C8B-B14F-4D97-AF65-F5344CB8AC3E}">
        <p14:creationId xmlns:p14="http://schemas.microsoft.com/office/powerpoint/2010/main" val="3855351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heart that is broken. And great are you Lord. It’s your breath in our lungs so we</a:t>
            </a:r>
          </a:p>
        </p:txBody>
      </p:sp>
    </p:spTree>
    <p:extLst>
      <p:ext uri="{BB962C8B-B14F-4D97-AF65-F5344CB8AC3E}">
        <p14:creationId xmlns:p14="http://schemas.microsoft.com/office/powerpoint/2010/main" val="1220498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 out our praise. We pour out our praise.</a:t>
            </a:r>
          </a:p>
          <a:p>
            <a:pPr marL="0" indent="0" algn="ctr">
              <a:buNone/>
            </a:pPr>
            <a:r>
              <a:rPr lang="en-US" sz="4000" dirty="0">
                <a:solidFill>
                  <a:schemeClr val="bg1"/>
                </a:solidFill>
                <a:latin typeface="Arial"/>
                <a:ea typeface="+mn-lt"/>
                <a:cs typeface="+mn-lt"/>
              </a:rPr>
              <a:t>It’s your breath in our lungs. So we pour out</a:t>
            </a:r>
          </a:p>
        </p:txBody>
      </p:sp>
    </p:spTree>
    <p:extLst>
      <p:ext uri="{BB962C8B-B14F-4D97-AF65-F5344CB8AC3E}">
        <p14:creationId xmlns:p14="http://schemas.microsoft.com/office/powerpoint/2010/main" val="53249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praise to you only. You give life, you are love. You bring light to the darkness. You</a:t>
            </a:r>
          </a:p>
        </p:txBody>
      </p:sp>
    </p:spTree>
    <p:extLst>
      <p:ext uri="{BB962C8B-B14F-4D97-AF65-F5344CB8AC3E}">
        <p14:creationId xmlns:p14="http://schemas.microsoft.com/office/powerpoint/2010/main" val="30975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hope, You restore. Every heart that is broken. Great are you Lord. It’s your breath</a:t>
            </a:r>
          </a:p>
        </p:txBody>
      </p:sp>
    </p:spTree>
    <p:extLst>
      <p:ext uri="{BB962C8B-B14F-4D97-AF65-F5344CB8AC3E}">
        <p14:creationId xmlns:p14="http://schemas.microsoft.com/office/powerpoint/2010/main" val="3512157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our lungs. So we pour out our praise we pour out our praise. It’s your breath in our</a:t>
            </a:r>
          </a:p>
        </p:txBody>
      </p:sp>
    </p:spTree>
    <p:extLst>
      <p:ext uri="{BB962C8B-B14F-4D97-AF65-F5344CB8AC3E}">
        <p14:creationId xmlns:p14="http://schemas.microsoft.com/office/powerpoint/2010/main" val="3246501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king of my heart Be the shadow where I hide The ransom for my life Oh, he is my song You are good, </a:t>
            </a:r>
          </a:p>
        </p:txBody>
      </p:sp>
    </p:spTree>
    <p:extLst>
      <p:ext uri="{BB962C8B-B14F-4D97-AF65-F5344CB8AC3E}">
        <p14:creationId xmlns:p14="http://schemas.microsoft.com/office/powerpoint/2010/main" val="4269717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b="1" dirty="0">
                <a:solidFill>
                  <a:schemeClr val="bg1"/>
                </a:solidFill>
                <a:latin typeface="Arial"/>
                <a:ea typeface="+mn-lt"/>
                <a:cs typeface="+mn-lt"/>
              </a:rPr>
              <a:t>Lungs so we pour out our praise to you only. It’s your breath in our lungs. So we </a:t>
            </a:r>
          </a:p>
        </p:txBody>
      </p:sp>
    </p:spTree>
    <p:extLst>
      <p:ext uri="{BB962C8B-B14F-4D97-AF65-F5344CB8AC3E}">
        <p14:creationId xmlns:p14="http://schemas.microsoft.com/office/powerpoint/2010/main" val="1879683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Pour out our praise we pour out our praise. It’s your breath in our lungs. So we pour out </a:t>
            </a:r>
          </a:p>
        </p:txBody>
      </p:sp>
    </p:spTree>
    <p:extLst>
      <p:ext uri="{BB962C8B-B14F-4D97-AF65-F5344CB8AC3E}">
        <p14:creationId xmlns:p14="http://schemas.microsoft.com/office/powerpoint/2010/main" val="1261143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Our praise to you only. And all the earth will shout your praise. Our hearts will cry, these</a:t>
            </a:r>
          </a:p>
        </p:txBody>
      </p:sp>
    </p:spTree>
    <p:extLst>
      <p:ext uri="{BB962C8B-B14F-4D97-AF65-F5344CB8AC3E}">
        <p14:creationId xmlns:p14="http://schemas.microsoft.com/office/powerpoint/2010/main" val="1226799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Bones will sing. Great are You, Lord. And all the earth will shout your praise. Our hearts</a:t>
            </a:r>
          </a:p>
        </p:txBody>
      </p:sp>
    </p:spTree>
    <p:extLst>
      <p:ext uri="{BB962C8B-B14F-4D97-AF65-F5344CB8AC3E}">
        <p14:creationId xmlns:p14="http://schemas.microsoft.com/office/powerpoint/2010/main" val="4233661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Will cry these bones will sing. Great are </a:t>
            </a:r>
            <a:r>
              <a:rPr lang="en-US" sz="4000" dirty="0" err="1">
                <a:solidFill>
                  <a:schemeClr val="bg1"/>
                </a:solidFill>
                <a:latin typeface="Arial"/>
                <a:ea typeface="+mn-lt"/>
                <a:cs typeface="+mn-lt"/>
              </a:rPr>
              <a:t>you,Lord</a:t>
            </a:r>
            <a:r>
              <a:rPr lang="en-US" sz="4000" dirty="0">
                <a:solidFill>
                  <a:schemeClr val="bg1"/>
                </a:solidFill>
                <a:latin typeface="Arial"/>
                <a:ea typeface="+mn-lt"/>
                <a:cs typeface="+mn-lt"/>
              </a:rPr>
              <a:t>. And all the earth will shout your </a:t>
            </a:r>
          </a:p>
        </p:txBody>
      </p:sp>
    </p:spTree>
    <p:extLst>
      <p:ext uri="{BB962C8B-B14F-4D97-AF65-F5344CB8AC3E}">
        <p14:creationId xmlns:p14="http://schemas.microsoft.com/office/powerpoint/2010/main" val="1549527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Our hearts will cry these bones will sing. Great are you, Lord. It’s your breath in</a:t>
            </a:r>
          </a:p>
        </p:txBody>
      </p:sp>
    </p:spTree>
    <p:extLst>
      <p:ext uri="{BB962C8B-B14F-4D97-AF65-F5344CB8AC3E}">
        <p14:creationId xmlns:p14="http://schemas.microsoft.com/office/powerpoint/2010/main" val="3346132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We pour out our praise. It’s your breath in our </a:t>
            </a:r>
          </a:p>
        </p:txBody>
      </p:sp>
    </p:spTree>
    <p:extLst>
      <p:ext uri="{BB962C8B-B14F-4D97-AF65-F5344CB8AC3E}">
        <p14:creationId xmlns:p14="http://schemas.microsoft.com/office/powerpoint/2010/main" val="1789557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Lungs so we pour out our praise to you only. Great are you, Lord. It’s your breath in </a:t>
            </a:r>
          </a:p>
        </p:txBody>
      </p:sp>
    </p:spTree>
    <p:extLst>
      <p:ext uri="{BB962C8B-B14F-4D97-AF65-F5344CB8AC3E}">
        <p14:creationId xmlns:p14="http://schemas.microsoft.com/office/powerpoint/2010/main" val="828647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Pour out our praise. It’s your breath in our lungs</a:t>
            </a:r>
          </a:p>
        </p:txBody>
      </p:sp>
    </p:spTree>
    <p:extLst>
      <p:ext uri="{BB962C8B-B14F-4D97-AF65-F5344CB8AC3E}">
        <p14:creationId xmlns:p14="http://schemas.microsoft.com/office/powerpoint/2010/main" val="20960260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to you only. Great are you , Lord.</a:t>
            </a:r>
          </a:p>
        </p:txBody>
      </p:sp>
    </p:spTree>
    <p:extLst>
      <p:ext uri="{BB962C8B-B14F-4D97-AF65-F5344CB8AC3E}">
        <p14:creationId xmlns:p14="http://schemas.microsoft.com/office/powerpoint/2010/main" val="1888936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oh-oh You are good, good, oh-oh You are good, good, oh-oh You are good, good, oh-oh Let</a:t>
            </a:r>
          </a:p>
        </p:txBody>
      </p:sp>
    </p:spTree>
    <p:extLst>
      <p:ext uri="{BB962C8B-B14F-4D97-AF65-F5344CB8AC3E}">
        <p14:creationId xmlns:p14="http://schemas.microsoft.com/office/powerpoint/2010/main" val="40564378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(Bethel Music)</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31075394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457582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1684257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2377738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1125565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8920158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84385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16413025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870781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king of my heart Be the wind inside my sails The anchor in the waves Oh, he is my song Let the king</a:t>
            </a:r>
          </a:p>
        </p:txBody>
      </p:sp>
    </p:spTree>
    <p:extLst>
      <p:ext uri="{BB962C8B-B14F-4D97-AF65-F5344CB8AC3E}">
        <p14:creationId xmlns:p14="http://schemas.microsoft.com/office/powerpoint/2010/main" val="15375138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Make Room The Church Will Sing</a:t>
            </a:r>
          </a:p>
          <a:p>
            <a:pPr marL="0" indent="0" algn="ctr">
              <a:buNone/>
            </a:pPr>
            <a:r>
              <a:rPr lang="en-US" sz="4400" b="1" dirty="0">
                <a:solidFill>
                  <a:schemeClr val="bg1"/>
                </a:solidFill>
                <a:latin typeface="Arial"/>
                <a:ea typeface="+mn-lt"/>
                <a:cs typeface="+mn-lt"/>
              </a:rPr>
              <a:t>(Elyssa Smith, Community Music)</a:t>
            </a:r>
          </a:p>
        </p:txBody>
      </p:sp>
    </p:spTree>
    <p:extLst>
      <p:ext uri="{BB962C8B-B14F-4D97-AF65-F5344CB8AC3E}">
        <p14:creationId xmlns:p14="http://schemas.microsoft.com/office/powerpoint/2010/main" val="144059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burden, every crown This is my surrender This is my surrender</a:t>
            </a:r>
          </a:p>
        </p:txBody>
      </p:sp>
    </p:spTree>
    <p:extLst>
      <p:ext uri="{BB962C8B-B14F-4D97-AF65-F5344CB8AC3E}">
        <p14:creationId xmlns:p14="http://schemas.microsoft.com/office/powerpoint/2010/main" val="5171054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lie and every doubt</a:t>
            </a:r>
          </a:p>
          <a:p>
            <a:pPr marL="0" indent="0" algn="ctr">
              <a:buNone/>
            </a:pPr>
            <a:r>
              <a:rPr lang="en-US" sz="4000" dirty="0">
                <a:solidFill>
                  <a:schemeClr val="bg1"/>
                </a:solidFill>
                <a:latin typeface="Arial"/>
                <a:ea typeface="+mn-lt"/>
                <a:cs typeface="+mn-lt"/>
              </a:rPr>
              <a:t>This is my surrender And I will make room for You</a:t>
            </a:r>
          </a:p>
        </p:txBody>
      </p:sp>
    </p:spTree>
    <p:extLst>
      <p:ext uri="{BB962C8B-B14F-4D97-AF65-F5344CB8AC3E}">
        <p14:creationId xmlns:p14="http://schemas.microsoft.com/office/powerpoint/2010/main" val="31674810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I will make room for You To do whatever You</a:t>
            </a:r>
          </a:p>
        </p:txBody>
      </p:sp>
    </p:spTree>
    <p:extLst>
      <p:ext uri="{BB962C8B-B14F-4D97-AF65-F5344CB8AC3E}">
        <p14:creationId xmlns:p14="http://schemas.microsoft.com/office/powerpoint/2010/main" val="35996135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Here is where I lay it down Every burden, every crown This is my</a:t>
            </a:r>
          </a:p>
        </p:txBody>
      </p:sp>
    </p:spTree>
    <p:extLst>
      <p:ext uri="{BB962C8B-B14F-4D97-AF65-F5344CB8AC3E}">
        <p14:creationId xmlns:p14="http://schemas.microsoft.com/office/powerpoint/2010/main" val="4967117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This is my surrender Here is where I lay it down Every lie and every doubt This is my surrender</a:t>
            </a:r>
          </a:p>
        </p:txBody>
      </p:sp>
    </p:spTree>
    <p:extLst>
      <p:ext uri="{BB962C8B-B14F-4D97-AF65-F5344CB8AC3E}">
        <p14:creationId xmlns:p14="http://schemas.microsoft.com/office/powerpoint/2010/main" val="13885320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a:t>
            </a:r>
          </a:p>
        </p:txBody>
      </p:sp>
    </p:spTree>
    <p:extLst>
      <p:ext uri="{BB962C8B-B14F-4D97-AF65-F5344CB8AC3E}">
        <p14:creationId xmlns:p14="http://schemas.microsoft.com/office/powerpoint/2010/main" val="32292129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 room for You</a:t>
            </a:r>
          </a:p>
        </p:txBody>
      </p:sp>
    </p:spTree>
    <p:extLst>
      <p:ext uri="{BB962C8B-B14F-4D97-AF65-F5344CB8AC3E}">
        <p14:creationId xmlns:p14="http://schemas.microsoft.com/office/powerpoint/2010/main" val="2506406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To do whatever You want to </a:t>
            </a:r>
            <a:r>
              <a:rPr lang="en-US" sz="4400" dirty="0" err="1">
                <a:solidFill>
                  <a:schemeClr val="bg1"/>
                </a:solidFill>
                <a:latin typeface="Arial"/>
                <a:ea typeface="+mn-lt"/>
                <a:cs typeface="+mn-lt"/>
              </a:rPr>
              <a:t>To</a:t>
            </a:r>
            <a:r>
              <a:rPr lang="en-US" sz="4400" dirty="0">
                <a:solidFill>
                  <a:schemeClr val="bg1"/>
                </a:solidFill>
                <a:latin typeface="Arial"/>
                <a:ea typeface="+mn-lt"/>
                <a:cs typeface="+mn-lt"/>
              </a:rPr>
              <a:t> do whatever You want to And I will make room for You To do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844583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(Jesus) Have Your way, have Your way Jesus Have</a:t>
            </a:r>
          </a:p>
        </p:txBody>
      </p:sp>
    </p:spTree>
    <p:extLst>
      <p:ext uri="{BB962C8B-B14F-4D97-AF65-F5344CB8AC3E}">
        <p14:creationId xmlns:p14="http://schemas.microsoft.com/office/powerpoint/2010/main" val="1980158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my heart Be the fire inside my veins The echo of my days Oh, he is my song You are good, good, </a:t>
            </a:r>
          </a:p>
        </p:txBody>
      </p:sp>
    </p:spTree>
    <p:extLst>
      <p:ext uri="{BB962C8B-B14F-4D97-AF65-F5344CB8AC3E}">
        <p14:creationId xmlns:p14="http://schemas.microsoft.com/office/powerpoint/2010/main" val="32138558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with us Have Your way with us, ooh We surrender We surrender Jesus Have Your way Jesus</a:t>
            </a:r>
          </a:p>
        </p:txBody>
      </p:sp>
    </p:spTree>
    <p:extLst>
      <p:ext uri="{BB962C8B-B14F-4D97-AF65-F5344CB8AC3E}">
        <p14:creationId xmlns:p14="http://schemas.microsoft.com/office/powerpoint/2010/main" val="5669311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Shake up the ground of all my tradition Break down the walls of all my religion Your way is better Your</a:t>
            </a:r>
          </a:p>
        </p:txBody>
      </p:sp>
    </p:spTree>
    <p:extLst>
      <p:ext uri="{BB962C8B-B14F-4D97-AF65-F5344CB8AC3E}">
        <p14:creationId xmlns:p14="http://schemas.microsoft.com/office/powerpoint/2010/main" val="42688364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is better Shake up the ground of all my tradition Break down the walls of all my religion Your way is</a:t>
            </a:r>
          </a:p>
        </p:txBody>
      </p:sp>
    </p:spTree>
    <p:extLst>
      <p:ext uri="{BB962C8B-B14F-4D97-AF65-F5344CB8AC3E}">
        <p14:creationId xmlns:p14="http://schemas.microsoft.com/office/powerpoint/2010/main" val="13766589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Your way is better Shake up the ground of all my tradition Break down the walls of all my religion</a:t>
            </a:r>
          </a:p>
        </p:txBody>
      </p:sp>
    </p:spTree>
    <p:extLst>
      <p:ext uri="{BB962C8B-B14F-4D97-AF65-F5344CB8AC3E}">
        <p14:creationId xmlns:p14="http://schemas.microsoft.com/office/powerpoint/2010/main" val="35897216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is better Your way is better Shake up the ground of all my tradition Break down the walls of all</a:t>
            </a:r>
          </a:p>
        </p:txBody>
      </p:sp>
    </p:spTree>
    <p:extLst>
      <p:ext uri="{BB962C8B-B14F-4D97-AF65-F5344CB8AC3E}">
        <p14:creationId xmlns:p14="http://schemas.microsoft.com/office/powerpoint/2010/main" val="3509081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religion Your way is better Your way is better And I will make room for You To do whatever You want to</a:t>
            </a:r>
          </a:p>
        </p:txBody>
      </p:sp>
    </p:spTree>
    <p:extLst>
      <p:ext uri="{BB962C8B-B14F-4D97-AF65-F5344CB8AC3E}">
        <p14:creationId xmlns:p14="http://schemas.microsoft.com/office/powerpoint/2010/main" val="9288166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a:t>
            </a:r>
          </a:p>
        </p:txBody>
      </p:sp>
    </p:spTree>
    <p:extLst>
      <p:ext uri="{BB962C8B-B14F-4D97-AF65-F5344CB8AC3E}">
        <p14:creationId xmlns:p14="http://schemas.microsoft.com/office/powerpoint/2010/main" val="1865129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Here is where I lay it down You are all I'm chasing now This is my surrender This is my</a:t>
            </a:r>
          </a:p>
        </p:txBody>
      </p:sp>
    </p:spTree>
    <p:extLst>
      <p:ext uri="{BB962C8B-B14F-4D97-AF65-F5344CB8AC3E}">
        <p14:creationId xmlns:p14="http://schemas.microsoft.com/office/powerpoint/2010/main" val="8853925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surrender Here is where I lay it down You are all I'm chasing now This is my surrender This is my</a:t>
            </a:r>
          </a:p>
        </p:txBody>
      </p:sp>
    </p:spTree>
    <p:extLst>
      <p:ext uri="{BB962C8B-B14F-4D97-AF65-F5344CB8AC3E}">
        <p14:creationId xmlns:p14="http://schemas.microsoft.com/office/powerpoint/2010/main" val="20041472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a:t>
            </a:r>
          </a:p>
        </p:txBody>
      </p:sp>
    </p:spTree>
    <p:extLst>
      <p:ext uri="{BB962C8B-B14F-4D97-AF65-F5344CB8AC3E}">
        <p14:creationId xmlns:p14="http://schemas.microsoft.com/office/powerpoint/2010/main" val="45878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oh-oh You are good, good, oh-oh You are good, good, oh-oh You are good, good, oh-oh You're never</a:t>
            </a:r>
          </a:p>
        </p:txBody>
      </p:sp>
    </p:spTree>
    <p:extLst>
      <p:ext uri="{BB962C8B-B14F-4D97-AF65-F5344CB8AC3E}">
        <p14:creationId xmlns:p14="http://schemas.microsoft.com/office/powerpoint/2010/main" val="39275114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9454014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0" y="-30480"/>
            <a:ext cx="12192000" cy="3416320"/>
          </a:xfrm>
          <a:prstGeom prst="rect">
            <a:avLst/>
          </a:prstGeom>
          <a:noFill/>
        </p:spPr>
        <p:txBody>
          <a:bodyPr wrap="square" rtlCol="0">
            <a:spAutoFit/>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Peace through Times of Distress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Psalm 46 1-11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December 10,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6" name="Picture 5" descr="Waves crashing waves in the ocean&#10;&#10;Description automatically generated">
            <a:extLst>
              <a:ext uri="{FF2B5EF4-FFF2-40B4-BE49-F238E27FC236}">
                <a16:creationId xmlns:a16="http://schemas.microsoft.com/office/drawing/2014/main" id="{DB458007-D7D1-CE13-F2D1-ACBC750B02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10823359" y="5829300"/>
            <a:ext cx="1371600" cy="102870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4000" b="1" u="sng" dirty="0"/>
              <a:t>Psalm 46</a:t>
            </a:r>
            <a:endParaRPr lang="en-US" sz="4000" u="sng" dirty="0"/>
          </a:p>
          <a:p>
            <a:pPr algn="ctr"/>
            <a:r>
              <a:rPr lang="en-US" sz="4000" dirty="0"/>
              <a:t>1 God is our refuge and strength, A very present help in trouble.  2 Therefore we will not fear, Even though the earth be removed, And though the mountains be carried into the midst of the sea; 3 Though its waters roar and be troubled, Though the mountains shake with its swelling. Selah </a:t>
            </a:r>
          </a:p>
          <a:p>
            <a:pPr algn="ctr"/>
            <a:r>
              <a:rPr lang="en-US" sz="4000" dirty="0"/>
              <a:t> </a:t>
            </a:r>
          </a:p>
          <a:p>
            <a:pPr algn="ctr"/>
            <a:endParaRPr lang="en-US" sz="4000" dirty="0"/>
          </a:p>
        </p:txBody>
      </p:sp>
    </p:spTree>
    <p:extLst>
      <p:ext uri="{BB962C8B-B14F-4D97-AF65-F5344CB8AC3E}">
        <p14:creationId xmlns:p14="http://schemas.microsoft.com/office/powerpoint/2010/main" val="158864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ctr"/>
            <a:r>
              <a:rPr lang="en-US" sz="4000" b="1" dirty="0"/>
              <a:t>   </a:t>
            </a:r>
            <a:r>
              <a:rPr lang="en-US" sz="4000" dirty="0"/>
              <a:t>4 There is a river whose streams shall make glad the city of God,  The holy place of the tabernacle of the Most High. 5 God is in the midst of her, she shall not be moved; God shall help her, just at the break of dawn. 6 The nations raged, the kingdoms were moved; He uttered His voice, the earth melted. 7 The LORD of hosts is with us; The God of Jacob is our refuge. Selah </a:t>
            </a:r>
          </a:p>
          <a:p>
            <a:pPr algn="ctr"/>
            <a:r>
              <a:rPr lang="en-US" sz="4000" dirty="0"/>
              <a:t> </a:t>
            </a:r>
          </a:p>
          <a:p>
            <a:pPr algn="ctr"/>
            <a:endParaRPr lang="en-US" sz="40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3483352"/>
          </a:xfrm>
          <a:prstGeom prst="rect">
            <a:avLst/>
          </a:prstGeom>
        </p:spPr>
        <p:txBody>
          <a:bodyPr wrap="square">
            <a:spAutoFit/>
          </a:bodyPr>
          <a:lstStyle/>
          <a:p>
            <a:pPr algn="ctr"/>
            <a:r>
              <a:rPr lang="en-US" sz="4000" dirty="0"/>
              <a:t>8 Come, behold the works of the LORD, Who has made desolations in the earth. 9 He makes wars cease to the end of the earth; He breaks the bow and cuts the spear in two; He burns the chariot in the fire. 10 Be still, and know that I am God; I will be exalted among the nations, I will be exalted in the earth! 11 The LORD of hosts is with us; The God of Jacob is our refuge. </a:t>
            </a:r>
          </a:p>
          <a:p>
            <a:pPr algn="ctr"/>
            <a:r>
              <a:rPr lang="en-US" sz="4000" b="1" dirty="0"/>
              <a:t> </a:t>
            </a:r>
            <a:endParaRPr lang="en-US" sz="4000" dirty="0"/>
          </a:p>
          <a:p>
            <a:pPr algn="ct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a:cs typeface="Arial"/>
            </a:endParaRPr>
          </a:p>
        </p:txBody>
      </p:sp>
    </p:spTree>
    <p:extLst>
      <p:ext uri="{BB962C8B-B14F-4D97-AF65-F5344CB8AC3E}">
        <p14:creationId xmlns:p14="http://schemas.microsoft.com/office/powerpoint/2010/main" val="401017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7327820"/>
          </a:xfrm>
          <a:prstGeom prst="rect">
            <a:avLst/>
          </a:prstGeom>
        </p:spPr>
        <p:txBody>
          <a:bodyPr wrap="square">
            <a:spAutoFit/>
          </a:bodyPr>
          <a:lstStyle/>
          <a:p>
            <a:pPr algn="ctr"/>
            <a:r>
              <a:rPr lang="en-US" sz="4000" b="1" dirty="0"/>
              <a:t>Everyone Has Stress in Life </a:t>
            </a:r>
            <a:endParaRPr lang="en-US" sz="4000" dirty="0"/>
          </a:p>
          <a:p>
            <a:pPr algn="ctr"/>
            <a:r>
              <a:rPr lang="en-US" sz="4000" dirty="0"/>
              <a:t> </a:t>
            </a:r>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solidFill>
                <a:prstClr val="black"/>
              </a:solidFill>
            </a:endParaRPr>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554545"/>
          </a:xfrm>
          <a:prstGeom prst="rect">
            <a:avLst/>
          </a:prstGeom>
        </p:spPr>
        <p:txBody>
          <a:bodyPr wrap="square">
            <a:spAutoFit/>
          </a:bodyPr>
          <a:lstStyle/>
          <a:p>
            <a:pPr algn="ctr"/>
            <a:r>
              <a:rPr lang="en-US" sz="4000" b="1" dirty="0"/>
              <a:t>1 God is our refuge and strength, A very present help in trouble…</a:t>
            </a:r>
            <a:endParaRPr lang="en-US" sz="4000" dirty="0"/>
          </a:p>
          <a:p>
            <a:pPr algn="ctr"/>
            <a:r>
              <a:rPr lang="en-US" sz="4000" b="1" dirty="0"/>
              <a:t> </a:t>
            </a:r>
            <a:endParaRPr lang="en-US" sz="4000" dirty="0"/>
          </a:p>
          <a:p>
            <a:pPr lvl="0" algn="ctr">
              <a:defRPr/>
            </a:pPr>
            <a:endParaRPr lang="en-US" sz="40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2456"/>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0" y="0"/>
            <a:ext cx="12192000" cy="2554545"/>
          </a:xfrm>
          <a:prstGeom prst="rect">
            <a:avLst/>
          </a:prstGeom>
        </p:spPr>
        <p:txBody>
          <a:bodyPr wrap="square">
            <a:spAutoFit/>
          </a:bodyPr>
          <a:lstStyle/>
          <a:p>
            <a:pPr algn="ctr"/>
            <a:r>
              <a:rPr lang="en-US" sz="4000" b="1" dirty="0"/>
              <a:t>7 The LORD of hosts is with us; The God of Jacob is our refuge. </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dirty="0"/>
              <a:t>10 Be still, and know that I am God; I will be exalted among the nations, I will be exalted in the earth!</a:t>
            </a:r>
            <a:endParaRPr lang="en-US" sz="4000" dirty="0"/>
          </a:p>
          <a:p>
            <a:pPr algn="ctr"/>
            <a:r>
              <a:rPr lang="en-US" sz="4000" b="1" dirty="0"/>
              <a:t> </a:t>
            </a: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a:t>
            </a:r>
          </a:p>
        </p:txBody>
      </p:sp>
    </p:spTree>
    <p:extLst>
      <p:ext uri="{BB962C8B-B14F-4D97-AF65-F5344CB8AC3E}">
        <p14:creationId xmlns:p14="http://schemas.microsoft.com/office/powerpoint/2010/main" val="28000095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6712267"/>
          </a:xfrm>
          <a:prstGeom prst="rect">
            <a:avLst/>
          </a:prstGeom>
        </p:spPr>
        <p:txBody>
          <a:bodyPr wrap="square">
            <a:spAutoFit/>
          </a:bodyPr>
          <a:lstStyle/>
          <a:p>
            <a:pPr algn="ctr"/>
            <a:r>
              <a:rPr lang="en-US" sz="4000" b="1" dirty="0"/>
              <a:t>Stress is “pressure that we feel against us or pulling us in more than one direction.” </a:t>
            </a:r>
            <a:endParaRPr lang="en-US" sz="4000" dirty="0"/>
          </a:p>
          <a:p>
            <a:pPr algn="ctr"/>
            <a:r>
              <a:rPr lang="en-US" sz="4000" dirty="0"/>
              <a:t> </a:t>
            </a: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algn="ctr"/>
            <a:r>
              <a:rPr lang="en-US" sz="4000" dirty="0"/>
              <a:t> </a:t>
            </a:r>
          </a:p>
          <a:p>
            <a:pPr algn="ctr"/>
            <a:r>
              <a:rPr lang="en-US" sz="4000" dirty="0"/>
              <a:t>  </a:t>
            </a:r>
          </a:p>
          <a:p>
            <a:pPr algn="ctr"/>
            <a:r>
              <a:rPr lang="en-US" sz="4000" dirty="0"/>
              <a:t> </a:t>
            </a: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algn="ctr"/>
            <a:r>
              <a:rPr lang="en-US" sz="4000" dirty="0"/>
              <a:t> </a:t>
            </a:r>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algn="ctr"/>
            <a:r>
              <a:rPr lang="en-US" sz="4000" b="1" dirty="0"/>
              <a:t>Distress is similar but more Serious </a:t>
            </a:r>
            <a:endParaRPr lang="en-US" sz="4000" dirty="0"/>
          </a:p>
          <a:p>
            <a:pPr algn="ctr"/>
            <a:r>
              <a:rPr lang="en-US" sz="4000" dirty="0"/>
              <a:t> </a:t>
            </a:r>
          </a:p>
          <a:p>
            <a:pPr algn="ctr"/>
            <a:r>
              <a:rPr lang="en-US" sz="4000" dirty="0"/>
              <a:t> </a:t>
            </a:r>
          </a:p>
          <a:p>
            <a:pPr algn="ctr"/>
            <a:r>
              <a:rPr lang="en-US" sz="4000" dirty="0"/>
              <a:t> </a:t>
            </a:r>
          </a:p>
          <a:p>
            <a:pPr algn="ctr"/>
            <a:endParaRPr lang="en-US" sz="4000" dirty="0"/>
          </a:p>
          <a:p>
            <a:pPr lvl="0" algn="ctr">
              <a:defRPr/>
            </a:pPr>
            <a:endParaRPr lang="en-US" sz="4000" dirty="0">
              <a:solidFill>
                <a:srgbClr val="FFFFFF"/>
              </a:solidFill>
            </a:endParaRP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“Intense pressure that has brought on Great Anxiety of Soul and Emotional Pain.”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ctr"/>
            <a:r>
              <a:rPr lang="en-US" sz="4000" b="1" u="sng" dirty="0"/>
              <a:t>Psalm 46 2</a:t>
            </a:r>
            <a:endParaRPr lang="en-US" sz="4000" u="sng" dirty="0"/>
          </a:p>
          <a:p>
            <a:pPr algn="ctr"/>
            <a:r>
              <a:rPr lang="en-US" sz="4000" dirty="0"/>
              <a:t>2 Therefore we will not fear, Even though the earth be removed, And though the mountains be carried into the midst of the sea;</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513034"/>
          </a:xfrm>
          <a:prstGeom prst="rect">
            <a:avLst/>
          </a:prstGeom>
        </p:spPr>
        <p:txBody>
          <a:bodyPr wrap="square">
            <a:spAutoFit/>
          </a:bodyPr>
          <a:lstStyle/>
          <a:p>
            <a:pPr algn="ctr"/>
            <a:r>
              <a:rPr lang="en-US" sz="4000" b="1" u="sng" dirty="0"/>
              <a:t>Psalm 46 6</a:t>
            </a:r>
            <a:endParaRPr lang="en-US" sz="4000" u="sng" dirty="0"/>
          </a:p>
          <a:p>
            <a:pPr algn="ctr"/>
            <a:r>
              <a:rPr lang="en-US" sz="4000" dirty="0"/>
              <a:t>6 The nations raged, the kingdoms were moved; He uttered His voice, the earth melted.</a:t>
            </a:r>
          </a:p>
          <a:p>
            <a:pPr algn="ctr"/>
            <a:r>
              <a:rPr lang="en-US" sz="4000" dirty="0"/>
              <a:t>  </a:t>
            </a:r>
          </a:p>
          <a:p>
            <a:pPr algn="ctr"/>
            <a:endParaRPr lang="en-US" sz="3800" dirty="0"/>
          </a:p>
          <a:p>
            <a:pPr algn="ctr"/>
            <a:r>
              <a:rPr lang="en-US" sz="3800" b="1" dirty="0"/>
              <a:t> </a:t>
            </a: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r>
              <a:rPr lang="en-US" sz="3800" b="1" dirty="0"/>
              <a:t> </a:t>
            </a: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r>
              <a:rPr lang="en-US" sz="3800" b="1" dirty="0"/>
              <a:t> </a:t>
            </a:r>
            <a:endParaRPr lang="en-US" sz="3800" dirty="0"/>
          </a:p>
          <a:p>
            <a:pPr algn="ctr"/>
            <a:endParaRPr lang="en-US" sz="3800" dirty="0"/>
          </a:p>
          <a:p>
            <a:pPr algn="ctr"/>
            <a:endParaRPr lang="en-US" sz="3800" dirty="0"/>
          </a:p>
          <a:p>
            <a:pPr algn="ct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6530340"/>
          </a:xfrm>
          <a:prstGeom prst="rect">
            <a:avLst/>
          </a:prstGeom>
        </p:spPr>
        <p:txBody>
          <a:bodyPr wrap="square">
            <a:spAutoFit/>
          </a:bodyPr>
          <a:lstStyle/>
          <a:p>
            <a:pPr algn="ctr"/>
            <a:r>
              <a:rPr lang="en-US" sz="4000" b="1" u="sng" dirty="0"/>
              <a:t>Matthew 11:28-30</a:t>
            </a:r>
            <a:endParaRPr lang="en-US" sz="4000" u="sng" dirty="0"/>
          </a:p>
          <a:p>
            <a:pPr algn="ctr"/>
            <a:r>
              <a:rPr lang="en-US" sz="4000" dirty="0"/>
              <a:t>28 </a:t>
            </a:r>
            <a:r>
              <a:rPr lang="en-US" sz="4000" dirty="0">
                <a:solidFill>
                  <a:srgbClr val="FF0000"/>
                </a:solidFill>
              </a:rPr>
              <a:t>“Come to me, all you that are weary and are carrying heavy burdens, and I will give you rest. </a:t>
            </a:r>
            <a:r>
              <a:rPr lang="en-US" sz="4000" dirty="0"/>
              <a:t>29 </a:t>
            </a:r>
            <a:r>
              <a:rPr lang="en-US" sz="4000" dirty="0">
                <a:solidFill>
                  <a:srgbClr val="FF0000"/>
                </a:solidFill>
              </a:rPr>
              <a:t>Take my yoke upon you, and learn from me; for I am gentle and humble in heart, and you will find rest for your souls. </a:t>
            </a:r>
            <a:r>
              <a:rPr lang="en-US" sz="4000" dirty="0"/>
              <a:t>30 </a:t>
            </a:r>
            <a:r>
              <a:rPr lang="en-US" sz="4000" dirty="0">
                <a:solidFill>
                  <a:srgbClr val="FF0000"/>
                </a:solidFill>
              </a:rPr>
              <a:t>For my yoke is easy, and my burden is light.”</a:t>
            </a:r>
          </a:p>
          <a:p>
            <a:pPr algn="ctr"/>
            <a:r>
              <a:rPr lang="en-US" sz="4000" dirty="0"/>
              <a:t> </a:t>
            </a:r>
          </a:p>
          <a:p>
            <a:pPr algn="ctr"/>
            <a:endParaRPr lang="en-US" sz="4000" dirty="0"/>
          </a:p>
          <a:p>
            <a:pPr algn="ctr"/>
            <a:endParaRPr lang="en-US" sz="4000" dirty="0"/>
          </a:p>
          <a:p>
            <a:pPr algn="ctr"/>
            <a:r>
              <a:rPr lang="en-US" sz="4000" dirty="0">
                <a:latin typeface="Verdana" panose="020B0604030504040204" pitchFamily="34" charset="0"/>
                <a:ea typeface="Verdana" panose="020B0604030504040204" pitchFamily="34" charset="0"/>
                <a:cs typeface="Verdana" panose="020B0604030504040204" pitchFamily="34" charset="0"/>
              </a:rPr>
              <a:t> </a:t>
            </a:r>
          </a:p>
          <a:p>
            <a:pPr algn="ctr"/>
            <a:endParaRPr lang="en-US" sz="4000" dirty="0"/>
          </a:p>
          <a:p>
            <a:pPr algn="ctr"/>
            <a:endParaRPr lang="en-US" sz="4000" dirty="0"/>
          </a:p>
          <a:p>
            <a:pPr algn="ctr"/>
            <a:endParaRPr lang="en-US" sz="3800" dirty="0"/>
          </a:p>
          <a:p>
            <a:pPr algn="ctr"/>
            <a:r>
              <a:rPr lang="en-US" sz="4000" dirty="0"/>
              <a:t> </a:t>
            </a:r>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ctr"/>
            <a:r>
              <a:rPr lang="en-US" sz="4000" b="1" u="sng" dirty="0"/>
              <a:t>Romans 8:26</a:t>
            </a:r>
            <a:endParaRPr lang="en-US" sz="4000" u="sng" dirty="0"/>
          </a:p>
          <a:p>
            <a:pPr algn="ctr"/>
            <a:r>
              <a:rPr lang="en-US" sz="4000" dirty="0"/>
              <a:t>“Likewise the Spirit helps us in our weakness; for we do not know how to pray as we ought, but that very Spirit intercedes with sighs too deep for words.”</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16920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ctr"/>
            <a:r>
              <a:rPr lang="en-US" sz="4000" b="1" u="sng" dirty="0"/>
              <a:t>Philippians 4:7</a:t>
            </a:r>
            <a:endParaRPr lang="en-US" sz="4000" u="sng" dirty="0"/>
          </a:p>
          <a:p>
            <a:pPr algn="ctr"/>
            <a:r>
              <a:rPr lang="en-US" sz="4000" dirty="0"/>
              <a:t>“And the peace of God, which surpasses all understanding, will guard your hearts and your minds in Christ Jesus.”</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455"/>
            <a:ext cx="12192000" cy="8094524"/>
          </a:xfrm>
          <a:prstGeom prst="rect">
            <a:avLst/>
          </a:prstGeom>
        </p:spPr>
        <p:txBody>
          <a:bodyPr wrap="square">
            <a:spAutoFit/>
          </a:bodyPr>
          <a:lstStyle/>
          <a:p>
            <a:pPr algn="ctr"/>
            <a:r>
              <a:rPr lang="en-US" sz="4000" b="1" u="sng" dirty="0"/>
              <a:t>Isaiah 41:10</a:t>
            </a:r>
            <a:endParaRPr lang="en-US" sz="4000" u="sng" dirty="0"/>
          </a:p>
          <a:p>
            <a:pPr algn="ctr"/>
            <a:r>
              <a:rPr lang="en-US" sz="4000" dirty="0"/>
              <a:t>“Do not fear, for I am with you, do not be afraid, for I am your God; I will strengthen you, I will help you, I will uphold you with my victorious right hand.”</a:t>
            </a:r>
          </a:p>
          <a:p>
            <a:pPr algn="ctr"/>
            <a:r>
              <a:rPr lang="en-US" sz="4000" dirty="0"/>
              <a:t>  </a:t>
            </a: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554545"/>
          </a:xfrm>
          <a:prstGeom prst="rect">
            <a:avLst/>
          </a:prstGeom>
        </p:spPr>
        <p:txBody>
          <a:bodyPr wrap="square">
            <a:spAutoFit/>
          </a:bodyPr>
          <a:lstStyle/>
          <a:p>
            <a:pPr algn="ctr"/>
            <a:r>
              <a:rPr lang="en-US" sz="4000" dirty="0"/>
              <a:t> </a:t>
            </a:r>
            <a:r>
              <a:rPr lang="en-US" sz="4000" b="1" dirty="0"/>
              <a:t>What are some Sources of Stress?</a:t>
            </a:r>
            <a:endParaRPr lang="en-US" sz="4000" dirty="0"/>
          </a:p>
          <a:p>
            <a:pPr algn="ctr"/>
            <a:r>
              <a:rPr lang="en-US" sz="4000" dirty="0"/>
              <a:t> </a:t>
            </a:r>
          </a:p>
          <a:p>
            <a:pPr lvl="0" algn="ctr">
              <a:defRPr/>
            </a:pPr>
            <a:endParaRPr lang="en-US" sz="4000" dirty="0">
              <a:solidFill>
                <a:srgbClr val="FFFFFF"/>
              </a:solidFill>
            </a:endParaRP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20644</TotalTime>
  <Words>3328</Words>
  <Application>Microsoft Office PowerPoint</Application>
  <PresentationFormat>Widescreen</PresentationFormat>
  <Paragraphs>425</Paragraphs>
  <Slides>138</Slides>
  <Notes>20</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138</vt:i4>
      </vt:variant>
    </vt:vector>
  </HeadingPairs>
  <TitlesOfParts>
    <vt:vector size="150" baseType="lpstr">
      <vt:lpstr>Arial</vt:lpstr>
      <vt:lpstr>Calibri</vt:lpstr>
      <vt:lpstr>Calibri Light</vt:lpstr>
      <vt:lpstr>Constantia</vt:lpstr>
      <vt:lpstr>Tahoma</vt:lpstr>
      <vt:lpstr>Times New Roman</vt:lpstr>
      <vt:lpstr>Verdana</vt:lpstr>
      <vt:lpstr>Wingdings 2</vt:lpstr>
      <vt:lpstr>1_Mountain Top</vt:lpstr>
      <vt:lpstr>1_Mountain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1171</cp:revision>
  <dcterms:created xsi:type="dcterms:W3CDTF">2013-06-05T21:04:28Z</dcterms:created>
  <dcterms:modified xsi:type="dcterms:W3CDTF">2023-12-09T06:30:04Z</dcterms:modified>
</cp:coreProperties>
</file>