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8"/>
  </p:notesMasterIdLst>
  <p:handoutMasterIdLst>
    <p:handoutMasterId r:id="rId159"/>
  </p:handoutMasterIdLst>
  <p:sldIdLst>
    <p:sldId id="1601" r:id="rId5"/>
    <p:sldId id="1330" r:id="rId6"/>
    <p:sldId id="1331" r:id="rId7"/>
    <p:sldId id="1332" r:id="rId8"/>
    <p:sldId id="1333" r:id="rId9"/>
    <p:sldId id="1334" r:id="rId10"/>
    <p:sldId id="1335" r:id="rId11"/>
    <p:sldId id="1336" r:id="rId12"/>
    <p:sldId id="1337" r:id="rId13"/>
    <p:sldId id="1338" r:id="rId14"/>
    <p:sldId id="1339" r:id="rId15"/>
    <p:sldId id="1340" r:id="rId16"/>
    <p:sldId id="1341" r:id="rId17"/>
    <p:sldId id="453" r:id="rId18"/>
    <p:sldId id="454" r:id="rId19"/>
    <p:sldId id="455" r:id="rId20"/>
    <p:sldId id="533" r:id="rId21"/>
    <p:sldId id="534" r:id="rId22"/>
    <p:sldId id="535" r:id="rId23"/>
    <p:sldId id="536" r:id="rId24"/>
    <p:sldId id="537" r:id="rId25"/>
    <p:sldId id="538" r:id="rId26"/>
    <p:sldId id="539" r:id="rId27"/>
    <p:sldId id="540" r:id="rId28"/>
    <p:sldId id="479" r:id="rId29"/>
    <p:sldId id="364" r:id="rId30"/>
    <p:sldId id="365" r:id="rId31"/>
    <p:sldId id="366" r:id="rId32"/>
    <p:sldId id="1366" r:id="rId33"/>
    <p:sldId id="1275" r:id="rId34"/>
    <p:sldId id="1276" r:id="rId35"/>
    <p:sldId id="1277" r:id="rId36"/>
    <p:sldId id="1278" r:id="rId37"/>
    <p:sldId id="1279" r:id="rId38"/>
    <p:sldId id="1280" r:id="rId39"/>
    <p:sldId id="1281" r:id="rId40"/>
    <p:sldId id="1282" r:id="rId41"/>
    <p:sldId id="1283" r:id="rId42"/>
    <p:sldId id="1284" r:id="rId43"/>
    <p:sldId id="1285" r:id="rId44"/>
    <p:sldId id="1290" r:id="rId45"/>
    <p:sldId id="1289" r:id="rId46"/>
    <p:sldId id="1288" r:id="rId47"/>
    <p:sldId id="1376" r:id="rId48"/>
    <p:sldId id="1377" r:id="rId49"/>
    <p:sldId id="1378" r:id="rId50"/>
    <p:sldId id="1379" r:id="rId51"/>
    <p:sldId id="1380" r:id="rId52"/>
    <p:sldId id="1381" r:id="rId53"/>
    <p:sldId id="1382" r:id="rId54"/>
    <p:sldId id="1383" r:id="rId55"/>
    <p:sldId id="1384" r:id="rId56"/>
    <p:sldId id="1385" r:id="rId57"/>
    <p:sldId id="1386" r:id="rId58"/>
    <p:sldId id="1387" r:id="rId59"/>
    <p:sldId id="1388" r:id="rId60"/>
    <p:sldId id="1389" r:id="rId61"/>
    <p:sldId id="1390" r:id="rId62"/>
    <p:sldId id="1653" r:id="rId63"/>
    <p:sldId id="1654" r:id="rId64"/>
    <p:sldId id="1655" r:id="rId65"/>
    <p:sldId id="1656" r:id="rId66"/>
    <p:sldId id="1657" r:id="rId67"/>
    <p:sldId id="1658" r:id="rId68"/>
    <p:sldId id="1659" r:id="rId69"/>
    <p:sldId id="1612" r:id="rId70"/>
    <p:sldId id="1660" r:id="rId71"/>
    <p:sldId id="1661" r:id="rId72"/>
    <p:sldId id="1662" r:id="rId73"/>
    <p:sldId id="1663" r:id="rId74"/>
    <p:sldId id="1664" r:id="rId75"/>
    <p:sldId id="1665" r:id="rId76"/>
    <p:sldId id="1619" r:id="rId77"/>
    <p:sldId id="1620" r:id="rId78"/>
    <p:sldId id="1669" r:id="rId79"/>
    <p:sldId id="1667" r:id="rId80"/>
    <p:sldId id="1668" r:id="rId81"/>
    <p:sldId id="1670" r:id="rId82"/>
    <p:sldId id="1671" r:id="rId83"/>
    <p:sldId id="1672" r:id="rId84"/>
    <p:sldId id="1468" r:id="rId85"/>
    <p:sldId id="1469" r:id="rId86"/>
    <p:sldId id="1673" r:id="rId87"/>
    <p:sldId id="1674" r:id="rId88"/>
    <p:sldId id="1675" r:id="rId89"/>
    <p:sldId id="1676" r:id="rId90"/>
    <p:sldId id="432" r:id="rId91"/>
    <p:sldId id="1602" r:id="rId92"/>
    <p:sldId id="460" r:id="rId93"/>
    <p:sldId id="826" r:id="rId94"/>
    <p:sldId id="999" r:id="rId95"/>
    <p:sldId id="1000" r:id="rId96"/>
    <p:sldId id="1001" r:id="rId97"/>
    <p:sldId id="1040" r:id="rId98"/>
    <p:sldId id="464" r:id="rId99"/>
    <p:sldId id="833" r:id="rId100"/>
    <p:sldId id="465" r:id="rId101"/>
    <p:sldId id="373" r:id="rId102"/>
    <p:sldId id="978" r:id="rId103"/>
    <p:sldId id="374" r:id="rId104"/>
    <p:sldId id="979" r:id="rId105"/>
    <p:sldId id="375" r:id="rId106"/>
    <p:sldId id="981" r:id="rId107"/>
    <p:sldId id="980" r:id="rId108"/>
    <p:sldId id="985" r:id="rId109"/>
    <p:sldId id="984" r:id="rId110"/>
    <p:sldId id="1003" r:id="rId111"/>
    <p:sldId id="983" r:id="rId112"/>
    <p:sldId id="1002" r:id="rId113"/>
    <p:sldId id="1016" r:id="rId114"/>
    <p:sldId id="1015" r:id="rId115"/>
    <p:sldId id="1026" r:id="rId116"/>
    <p:sldId id="1025" r:id="rId117"/>
    <p:sldId id="1024" r:id="rId118"/>
    <p:sldId id="1598" r:id="rId119"/>
    <p:sldId id="1603" r:id="rId120"/>
    <p:sldId id="1604" r:id="rId121"/>
    <p:sldId id="1605" r:id="rId122"/>
    <p:sldId id="1606" r:id="rId123"/>
    <p:sldId id="1607" r:id="rId124"/>
    <p:sldId id="1608" r:id="rId125"/>
    <p:sldId id="1609" r:id="rId126"/>
    <p:sldId id="1610" r:id="rId127"/>
    <p:sldId id="1611" r:id="rId128"/>
    <p:sldId id="1618" r:id="rId129"/>
    <p:sldId id="1617" r:id="rId130"/>
    <p:sldId id="1616" r:id="rId131"/>
    <p:sldId id="1614" r:id="rId132"/>
    <p:sldId id="1613" r:id="rId133"/>
    <p:sldId id="1638" r:id="rId134"/>
    <p:sldId id="1639" r:id="rId135"/>
    <p:sldId id="1640" r:id="rId136"/>
    <p:sldId id="1641" r:id="rId137"/>
    <p:sldId id="1642" r:id="rId138"/>
    <p:sldId id="1643" r:id="rId139"/>
    <p:sldId id="1647" r:id="rId140"/>
    <p:sldId id="1646" r:id="rId141"/>
    <p:sldId id="1645" r:id="rId142"/>
    <p:sldId id="1651" r:id="rId143"/>
    <p:sldId id="1650" r:id="rId144"/>
    <p:sldId id="1649" r:id="rId145"/>
    <p:sldId id="1644" r:id="rId146"/>
    <p:sldId id="1648" r:id="rId147"/>
    <p:sldId id="1652" r:id="rId148"/>
    <p:sldId id="969" r:id="rId149"/>
    <p:sldId id="970" r:id="rId150"/>
    <p:sldId id="971" r:id="rId151"/>
    <p:sldId id="972" r:id="rId152"/>
    <p:sldId id="973" r:id="rId153"/>
    <p:sldId id="974" r:id="rId154"/>
    <p:sldId id="975" r:id="rId155"/>
    <p:sldId id="1597" r:id="rId156"/>
    <p:sldId id="852" r:id="rId1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102"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1/19/2024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1/19/2024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1/19/2024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014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9518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7646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374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06077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2113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0997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237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4407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0548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874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1/19/2024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06098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58270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6:25-34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Look at the birds of the air, for they neither sow nor reap nor gather into barns; yet your heavenly Father feeds them. Are you not of more value than they?</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Which of you by worrying can add one cubit to his stature?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why do you worry about clothing? Consider the lilies of the field, how they grow: they neither toil nor spin;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yet I say to you that even Solomon in all his glory was not arrayed like one of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if God so clothes the grass of the field, which today is, and tomorrow is thrown into the oven, will He not much more clothe you, O you of little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after all these things the Gentiles seek. For your heavenly Father knows that you need all these things.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tomorrow will worry about its own things. Sufficient for the day is its own trouble.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Legitimate Causes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Inappropriate Reasons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Unacknowledged Issues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Confess your trespasses to one another, and pray for one another, that you may be healed. The effective, fervent prayer of a righteous man avails much.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21441603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should we avoid anxiety?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 It isn’t Scriptural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Anxiety has a negative effect on every area of our lives because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Divides our Minds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Anxiety Decreases our Productivity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diligent to present yourself approved to God, a worker who does not need to be ashamed, rightly dividing the word of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19177773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Anxiety Affects our Relationships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Therefore humble yourselves under the mighty hand of God, that He may exalt you in due time, 7 casting all your care upon Him, for He cares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Anxiety Leads to Unwise Decisions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"Ask, and it will be given to you; seek, and you will find; knock, and it will be opened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everyone who asks receives, and he who seeks finds, and to him who knocks it will be opened.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Anxiety Steals our Joy and Peace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best way to handle Anxiety?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a:ea typeface="Calibri" panose="020F0502020204030204" pitchFamily="34" charset="0"/>
                <a:cs typeface="Times New Roman" panose="02020603050405020304" pitchFamily="18" charset="0"/>
              </a:rPr>
              <a:t>I</a:t>
            </a:r>
            <a:r>
              <a:rPr lang="en-US" sz="4000" b="1">
                <a:effectLst/>
                <a:latin typeface="Verdana" panose="020B0604030504040204" pitchFamily="34" charset="0"/>
                <a:ea typeface="Calibri" panose="020F0502020204030204" pitchFamily="34" charset="0"/>
                <a:cs typeface="Times New Roman" panose="02020603050405020304" pitchFamily="18" charset="0"/>
              </a:rPr>
              <a:t>nstead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of being Anxious,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you should: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Bring your Worries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036667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"Cast your burden on the LORD, And He shall sustain you; He shall never permit the righteous to be moved"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1624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Come to the Lord with an Attitude of Thanksgiving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3834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anxious for nothing, but in everything by prayer and supplication, with thanksgiving, let your requests be made known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08382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Come with a Threefold Conviction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2671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First, the Lord loves you unconditionally and wants the best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12690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God demonstrates His own love toward us, in that while we were still sinners, Christ died for us. 9 Much more then, having now been justified by His blood, we shall be saved from wrath through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1078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He has the Desire and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Power to Help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992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19741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He has promised to relieve you of your worries, so you can expect Him to do just that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5821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even I, am He who blots out your transgressions for My own sake; And I will not remember your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90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wages of sin is death, but the gift of God is eternal life in Christ Jesus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35253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 Vernon Magee)</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 great as all God's promises are, they will not be yours if you give Jesus your worries with one hand and take them back with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1283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True freedom is only possible when we finally admit that a burden is too heavy to carry. We must completely surrender our apprehensive thoughts to God because we’ll never be free as long as we hold onto them and focus on what could happen.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2316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Many times people who have been freed from anxiety it was like a light had been turned on—their smiles came back, and their attitudes completely changed.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2582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bondage that darkened their lives for so long was broken, and they were free to live in the joy and peace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326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Music) </a:t>
            </a:r>
          </a:p>
        </p:txBody>
      </p:sp>
    </p:spTree>
    <p:extLst>
      <p:ext uri="{BB962C8B-B14F-4D97-AF65-F5344CB8AC3E}">
        <p14:creationId xmlns:p14="http://schemas.microsoft.com/office/powerpoint/2010/main" val="220657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 / Housefires)</a:t>
            </a:r>
          </a:p>
        </p:txBody>
      </p:sp>
    </p:spTree>
    <p:extLst>
      <p:ext uri="{BB962C8B-B14F-4D97-AF65-F5344CB8AC3E}">
        <p14:creationId xmlns:p14="http://schemas.microsoft.com/office/powerpoint/2010/main" val="37743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158151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165461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407556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41377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1395960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3766197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1933580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701856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1819744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4259830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363197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627203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1306451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395494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191921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201048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540877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2686735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3718852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2968588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145292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2312954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1426225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9394703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Anxiety The Greatest Crippler of Mankind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21,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artoon of a person with her face in her hands&#10;&#10;Description automatically generated">
            <a:extLst>
              <a:ext uri="{FF2B5EF4-FFF2-40B4-BE49-F238E27FC236}">
                <a16:creationId xmlns:a16="http://schemas.microsoft.com/office/drawing/2014/main" id="{ADDA06C5-F17E-2B81-4EA2-405C36F33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772150"/>
            <a:ext cx="1549399" cy="116205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Emotions greatly influence how we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Live our Lives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Let us hold fast the confession of our hope without wavering, for He who promised is faithful. 24 And let us consider one another in order to stir up love and good works, 25 not forsaking the assembling of ourselves together, as is the manner of some, but exhorting one another, and so much the more as you see the Day approaching.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15:18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hot-tempered person starts fights; cool-tempered person stops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Anxiety?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be distracted, pulled apart and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full of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Anxiety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Can also be defined as “dread, apprehension, and uncertainty”</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and can be caused by past events, present situations, or future possibilities.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the sources of anxiety?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16819</TotalTime>
  <Words>4189</Words>
  <Application>Microsoft Office PowerPoint</Application>
  <PresentationFormat>Widescreen</PresentationFormat>
  <Paragraphs>625</Paragraphs>
  <Slides>153</Slides>
  <Notes>1</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153</vt:i4>
      </vt:variant>
    </vt:vector>
  </HeadingPairs>
  <TitlesOfParts>
    <vt:vector size="166"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800</cp:revision>
  <dcterms:created xsi:type="dcterms:W3CDTF">2009-08-18T08:19:59Z</dcterms:created>
  <dcterms:modified xsi:type="dcterms:W3CDTF">2024-01-20T09:51:24Z</dcterms:modified>
</cp:coreProperties>
</file>