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0"/>
  </p:notesMasterIdLst>
  <p:handoutMasterIdLst>
    <p:handoutMasterId r:id="rId41"/>
  </p:handoutMasterIdLst>
  <p:sldIdLst>
    <p:sldId id="1601" r:id="rId3"/>
    <p:sldId id="826" r:id="rId4"/>
    <p:sldId id="999" r:id="rId5"/>
    <p:sldId id="1000" r:id="rId6"/>
    <p:sldId id="1001" r:id="rId7"/>
    <p:sldId id="1040" r:id="rId8"/>
    <p:sldId id="464" r:id="rId9"/>
    <p:sldId id="833" r:id="rId10"/>
    <p:sldId id="465" r:id="rId11"/>
    <p:sldId id="373" r:id="rId12"/>
    <p:sldId id="978" r:id="rId13"/>
    <p:sldId id="374" r:id="rId14"/>
    <p:sldId id="979" r:id="rId15"/>
    <p:sldId id="375" r:id="rId16"/>
    <p:sldId id="981" r:id="rId17"/>
    <p:sldId id="980" r:id="rId18"/>
    <p:sldId id="985" r:id="rId19"/>
    <p:sldId id="984" r:id="rId20"/>
    <p:sldId id="1003" r:id="rId21"/>
    <p:sldId id="983" r:id="rId22"/>
    <p:sldId id="1002" r:id="rId23"/>
    <p:sldId id="1016" r:id="rId24"/>
    <p:sldId id="1015" r:id="rId25"/>
    <p:sldId id="1026" r:id="rId26"/>
    <p:sldId id="1025" r:id="rId27"/>
    <p:sldId id="1024" r:id="rId28"/>
    <p:sldId id="1023" r:id="rId29"/>
    <p:sldId id="1598" r:id="rId30"/>
    <p:sldId id="969" r:id="rId31"/>
    <p:sldId id="970" r:id="rId32"/>
    <p:sldId id="971" r:id="rId33"/>
    <p:sldId id="972" r:id="rId34"/>
    <p:sldId id="973" r:id="rId35"/>
    <p:sldId id="974" r:id="rId36"/>
    <p:sldId id="975" r:id="rId37"/>
    <p:sldId id="1597" r:id="rId38"/>
    <p:sldId id="852" r:id="rId39"/>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3" d="100"/>
          <a:sy n="113" d="100"/>
        </p:scale>
        <p:origin x="10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936683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For the time will come when they will not endure sound doctrine, but according to their own desires, because they have itching ears, they will heap up for themselves teachers; 4 and they will turn their ears away from the truth, and be turned aside to fables. 5 But you be watchful in all things, endure afflictions, do the work of an evangelist, fulfill your ministry.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15 So, as much as is in me, I am ready to preach the gospel to you who are in Rome also.</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4:5-6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For we do not preach ourselves, but Christ Jesus the Lord, and ourselves your bondservants for Jesus' sake. 6 For it is the God who commanded light to shine out of darkness, who has shone in our hearts to give the light of the knowledge of the glory of God in the face of Jesus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1:12-17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But I want you to know, brethren, that the things which happened to me have actually turned out for the furtherance of the gospel, 13 so that it has become evident to the whole palace guard, and to all the rest, that my chains are in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and most of the brethren in the Lord, having become confident by my chains, are much more bold to speak the word without fear. 15 Some indeed preach Christ even from envy and strife, and some also from good will: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The former preach Christ from selfish ambition, not sincerely, supposing to add affliction to my chains; 17 but the latter out of love, knowing that I am appointed for the defense of the gospel.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16 For I am not ashamed of the gospel of Christ, for it is the power of God to salvation for everyone who believes, for the Jew first and also for the Greek.</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The Greek word for power (</a:t>
            </a:r>
            <a:r>
              <a:rPr lang="en-US" sz="4000" b="1" dirty="0" err="1">
                <a:effectLst/>
                <a:latin typeface="Verdana" panose="020B0604030504040204" pitchFamily="34" charset="0"/>
                <a:ea typeface="Calibri" panose="020F0502020204030204" pitchFamily="34" charset="0"/>
                <a:cs typeface="Times New Roman" panose="02020603050405020304" pitchFamily="18" charset="0"/>
              </a:rPr>
              <a:t>dunamis</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is the source for our words dynamite and dynamic.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Genesis 12:1-3</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 Now the LORD had said to Abram: "Get out of your country, From your family And from your father's house, To a land that I will show you. 2 I will make you a great nation; I will bless you and make your name great; And you shall be a blessing. 3 I will bless those who bless you, And I will curse him who curses you; And in you all the families of the earth shall be blessed."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Deuteronomy 7:7-8</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7 The LORD did not set His love on you nor choose you because you were more in number than any other people, for you were the least of all peoples; 8 but because the LORD loves you, and because He would keep the oath which He swore to your fathers, the LORD has brought you out with a mighty hand, and redeemed you from the house of bondage, from the hand of Pharaoh king of Egypt.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Be Ready to Preach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1:12-17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January 3, 2024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2:25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behold, there was a man in Jerusalem whose name was Simeon, and this man was just and devout, waiting for the Consolation of Israel, and the Holy Spirit was upon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2:36-38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36 Now there was one, Anna, a prophetess, the daughter of Phanuel, of the tribe of Asher. She was of a great age, and had lived with a husband seven years from her virginity; 37 and this woman was a widow of about eighty-four years, who did not depart from the temple, but served God with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fastings</a:t>
            </a:r>
            <a:r>
              <a:rPr lang="en-US" sz="4000" dirty="0">
                <a:effectLst/>
                <a:latin typeface="Verdana" panose="020B0604030504040204" pitchFamily="34" charset="0"/>
                <a:ea typeface="Calibri" panose="020F0502020204030204" pitchFamily="34" charset="0"/>
                <a:cs typeface="Times New Roman" panose="02020603050405020304" pitchFamily="18" charset="0"/>
              </a:rPr>
              <a:t> and prayers night and day.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38 And coming in that instant she gave thanks to the Lord, and spoke of Him to all those who looked for redemption in Jerusalem.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17 For in it the righteousness of God is revealed from faith to faith; as it is written, "The just shall live by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Faith in what?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Habakkuk 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"Behold the proud, His soul is not upright in him; But the just shall live by his faith”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Faith is Personal Trust in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 Faith is the source of the Believer’s New Life in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Faith Justifies Us, Saves Us, and Gives Us New Life and a New Lifestyle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6080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1:12-22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that is, that I may be encouraged together with you by the mutual faith both of you and me. 13 Now I do not want you to be unaware, brethren, that I often planned to come to you (but was hindered until now), that I might have some fruit among you also, just as among the other Gentiles.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I am a debtor both to Greeks and to barbarians, both to wise and to unwise. 15 So, as much as is in me, I am ready to preach the gospel to you who are in Rome also. 16 For I am not ashamed of the gospel of Christ, for it is the power of God to salvation for everyone who believes, for the Jew first and also for the Greek.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For in it the righteousness of God is revealed from faith to faith; as it is written, "The just shall live by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12 that is, that I may be encouraged together with you by the mutual faith both of you and 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13 Now I do not want you to be unaware, brethren, that I often planned to come to you (but was hindered until now), that I might have some fruit among you also, just as among the other Gentiles.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14 I am a debtor both to Greeks and to barbarians, both to wise and to unwise.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4:1-5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 charge you therefore before God and the Lord Jesus Christ, who will judge the living and the dead at His appearing and His kingdom: 2 Preach the word! Be ready in season and out of season. Convince, rebuke, exhort, with all longsuffering and teaching.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16087</TotalTime>
  <Words>1662</Words>
  <Application>Microsoft Office PowerPoint</Application>
  <PresentationFormat>Widescreen</PresentationFormat>
  <Paragraphs>137</Paragraphs>
  <Slides>37</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37</vt:i4>
      </vt:variant>
    </vt:vector>
  </HeadingPairs>
  <TitlesOfParts>
    <vt:vector size="45" baseType="lpstr">
      <vt:lpstr>Arial</vt:lpstr>
      <vt:lpstr>Calibri</vt:lpstr>
      <vt:lpstr>Tahoma</vt:lpstr>
      <vt:lpstr>Times New Roman</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790</cp:revision>
  <dcterms:created xsi:type="dcterms:W3CDTF">2009-08-18T08:19:59Z</dcterms:created>
  <dcterms:modified xsi:type="dcterms:W3CDTF">2024-01-04T09:13:35Z</dcterms:modified>
</cp:coreProperties>
</file>