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45"/>
  </p:notesMasterIdLst>
  <p:handoutMasterIdLst>
    <p:handoutMasterId r:id="rId46"/>
  </p:handoutMasterIdLst>
  <p:sldIdLst>
    <p:sldId id="1602" r:id="rId4"/>
    <p:sldId id="460" r:id="rId5"/>
    <p:sldId id="826" r:id="rId6"/>
    <p:sldId id="999" r:id="rId7"/>
    <p:sldId id="1000" r:id="rId8"/>
    <p:sldId id="1001" r:id="rId9"/>
    <p:sldId id="1040" r:id="rId10"/>
    <p:sldId id="464" r:id="rId11"/>
    <p:sldId id="833" r:id="rId12"/>
    <p:sldId id="465" r:id="rId13"/>
    <p:sldId id="373" r:id="rId14"/>
    <p:sldId id="978" r:id="rId15"/>
    <p:sldId id="374" r:id="rId16"/>
    <p:sldId id="979" r:id="rId17"/>
    <p:sldId id="375" r:id="rId18"/>
    <p:sldId id="981" r:id="rId19"/>
    <p:sldId id="980" r:id="rId20"/>
    <p:sldId id="985" r:id="rId21"/>
    <p:sldId id="984" r:id="rId22"/>
    <p:sldId id="1003" r:id="rId23"/>
    <p:sldId id="983" r:id="rId24"/>
    <p:sldId id="1002" r:id="rId25"/>
    <p:sldId id="1016" r:id="rId26"/>
    <p:sldId id="1015" r:id="rId27"/>
    <p:sldId id="1026" r:id="rId28"/>
    <p:sldId id="1025" r:id="rId29"/>
    <p:sldId id="1024" r:id="rId30"/>
    <p:sldId id="1023" r:id="rId31"/>
    <p:sldId id="1598" r:id="rId32"/>
    <p:sldId id="1604" r:id="rId33"/>
    <p:sldId id="1605" r:id="rId34"/>
    <p:sldId id="1606" r:id="rId35"/>
    <p:sldId id="969" r:id="rId36"/>
    <p:sldId id="970" r:id="rId37"/>
    <p:sldId id="971" r:id="rId38"/>
    <p:sldId id="972" r:id="rId39"/>
    <p:sldId id="973" r:id="rId40"/>
    <p:sldId id="974" r:id="rId41"/>
    <p:sldId id="975" r:id="rId42"/>
    <p:sldId id="1597" r:id="rId43"/>
    <p:sldId id="852" r:id="rId4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10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1/25/2024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1/25/2024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1/25/2024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1/25/2024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543356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5:27-28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have heard that it was said to those of old, 'You shall not commit adultery.'</a:t>
            </a:r>
            <a:r>
              <a:rPr lang="en-US" sz="4000" dirty="0">
                <a:effectLst/>
                <a:latin typeface="Verdana" panose="020B0604030504040204" pitchFamily="34" charset="0"/>
                <a:ea typeface="Calibri" panose="020F0502020204030204" pitchFamily="34" charset="0"/>
                <a:cs typeface="Times New Roman" panose="02020603050405020304" pitchFamily="18" charset="0"/>
              </a:rPr>
              <a:t>  28</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But I say to you that whoever looks at a woman to lust for her has already committed adultery with her in his heart.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24 Therefore God also gave them up to uncleanness, in the lusts of their hearts, to dishonor their bodies among themselves,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Ezekiel 18:4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"Behold, all souls are Mine; The soul of the father As well as the soul of the son is Mine; The soul who sins shall die”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25 who exchanged the truth of God for the lie, and worshiped and served the creature rather than the Creator, who is blessed forever. Amen.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106:34-39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34 They did not destroy the peoples, Concerning whom the LORD had commanded them, 35 But they mingled with the Gentiles And learned their works; 36 They served their idols, Which became a snare to them. 37 They even sacrificed their sons And their daughters to demons,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38 And shed innocent blood, The blood of their sons and daughters, Whom they sacrificed to the idols of Canaan; And the land was polluted with blood. 39 Thus they were defiled by their own works, And played the harlot by their own deeds.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26 For this reason God gave them up to vile passions. For even their women exchanged the natural use for what is against nature. 27 Likewise also the men, leaving the natural use of the woman, burned in their lust for one another, men with men committing what is shameful, and receiving in themselves the penalty of their error which was due.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6:9-11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Do you not know that the unrighteous will not inherit the kingdom of God? Do not be deceived. Neither fornicators, nor idolaters, nor adulterers, nor homosexuals, nor sodomites, 10 nor thieves, nor covetous, nor drunkards, nor revilers, nor extortioners will inherit the kingdom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11 And such were some of you. But you were washed, but you were sanctified, but you were justified in the name of the Lord Jesus and by the Spirit of our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Leviticus 18:20-22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And you shall not let any of your descendants pass through the fire to Molech, nor shall you profane the name of your God: I am the LORD. 22 You shall not lie with a male as with a woman. It is an abomination.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6:23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the wages of sin is death, but the gift of God is eternal life in Christ Jesus our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28 And even as they did not like to retain God in their knowledge, God gave them over to a debased mind, to do those things which are not fitting;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Leviticus 20:13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a man lies with a male as he lies with a woman, both of them have committed an abomination. They shall surely be put to death. Their blood shall be upon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1:8-11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But we know that the Law is good, if one uses it lawfully, 9 realizing the fact that law is not made for a righteous man, but for those who are lawless and rebellious, for the ungodly and sinners, for the unholy and profane, for those who kill their fathers or mothers, for murderers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10 and immoral men and homosexuals and kidnappers and liars and perjurers, and whatever else is contrary to sound teaching, 11 according to the glorious gospel of the blessed God, with which I have been entrusted.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Jude 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don't forget the cities of Sodom and Gomorrah and their neighboring towns, all full of lust of every kind, including lust of men for other men. Those cities were destroyed by fire and continue to be a warning to us that there is a hell in which sinners are punished”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29 being filled with all unrighteousness, sexual immorality, wickedness, covetousness, maliciousness; full of envy, murder, strife, deceit, evil-mindedness; they are whisperers, 30 backbiters, haters of God, violent, proud, boasters, inventors of evil things, disobedient to parents, 31 undiscerning, untrustworthy, unloving, unforgiving, unmerciful;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6:9-10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Do you not know that the unrighteous will not inherit the kingdom of God? Do not be deceived. Neither fornicators, nor idolaters, nor adulterers, nor homosexuals, nor sodomites, 10 nor thieves, nor covetous, nor drunkards, nor revilers, nor extortioners will inherit the kingdom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Galatians 5:19-21</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19 Now the works of the flesh are evident, which are: adultery, fornication, uncleanness, lewdness, 20 idolatry, sorcery, hatred, contentions, jealousies, outbursts of wrath, selfish ambitions, dissensions, heresies, 21 envy, murders, drunkenness, revelries, and the like; of which I tell you beforehand, just as I also told you in time past, that those who practice such things will not inherit the kingdom of God.</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Colossians 3:5-10</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5 Therefore put to death your members which are on the earth: fornication, uncleanness, passion, evil desire, and covetousness, which is idolatry. 6 Because of these things the wrath of God is coming upon the sons of disobedience, 7 in which you yourselves once walked when you lived in them. 8 But now you yourselves are to put off all these: anger, wrath, malice, blasphemy, filthy language out of your mouth.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Exchanging the Truth for a Lie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1:23-32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January 24, 2024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Do not lie to one another, since you have put off the old man with his deeds, 10 and have put on the new man who is renewed in knowledge according to the image of Him who created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8143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32 who, knowing the righteous judgment of God, that those who practice such things are worthy of death, not only do the same but also approve of those who practice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5150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How are people fully aware of God’s death penalty?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a:effectLst/>
                <a:latin typeface="Verdana" panose="020B0604030504040204" pitchFamily="34" charset="0"/>
                <a:ea typeface="Calibri" panose="020F0502020204030204" pitchFamily="34" charset="0"/>
                <a:cs typeface="Times New Roman" panose="02020603050405020304" pitchFamily="18" charset="0"/>
              </a:rPr>
              <a:t> </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6197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1:23-32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and changed the glory of the incorruptible God into an image made like corruptible man--and birds and four-footed animals and creeping things. 24 Therefore God also gave them up to uncleanness, in the lusts of their hearts, to dishonor their bodies among themselves,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who exchanged the truth of God for the lie, and worshiped and served the creature rather than the Creator, who is blessed forever. Amen. 26 For this reason God gave them up to vile passions. For even their women exchanged the natural use for what is against nature.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 Likewise also the men, leaving the natural use of the woman, burned in their lust for one another, men with men committing what is shameful, and receiving in themselves the penalty of their error which was due.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28 And even as they did not like to retain God in their knowledge, God gave them over to a debased mind, to do those things which are not fitting; 29 being filled with all unrighteousness, sexual immorality, wickedness, covetousness, maliciousness; full of envy, murder, strife, deceit, evil-mindedness; they are whisperers,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30 backbiters, haters of God, violent, proud, boasters, inventors of evil things, disobedient to parents, 31 undiscerning, untrustworthy, unloving, unforgiving, unmerciful; 32 who, knowing the righteous judgment of God, that those who practice such things are worthy of death, not only do the same but also approve of those who practice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23 and changed the glory of the incorruptible God into an image made like corruptible man--and birds and four-footed animals and creeping things.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16121</TotalTime>
  <Words>1999</Words>
  <Application>Microsoft Office PowerPoint</Application>
  <PresentationFormat>Widescreen</PresentationFormat>
  <Paragraphs>154</Paragraphs>
  <Slides>41</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41</vt:i4>
      </vt:variant>
    </vt:vector>
  </HeadingPairs>
  <TitlesOfParts>
    <vt:vector size="52"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793</cp:revision>
  <dcterms:created xsi:type="dcterms:W3CDTF">2009-08-18T08:19:59Z</dcterms:created>
  <dcterms:modified xsi:type="dcterms:W3CDTF">2024-01-26T06:16:18Z</dcterms:modified>
</cp:coreProperties>
</file>