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8"/>
  </p:notesMasterIdLst>
  <p:handoutMasterIdLst>
    <p:handoutMasterId r:id="rId49"/>
  </p:handoutMasterIdLst>
  <p:sldIdLst>
    <p:sldId id="1603"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598" r:id="rId30"/>
    <p:sldId id="1604" r:id="rId31"/>
    <p:sldId id="1605" r:id="rId32"/>
    <p:sldId id="1606" r:id="rId33"/>
    <p:sldId id="1607" r:id="rId34"/>
    <p:sldId id="1608" r:id="rId35"/>
    <p:sldId id="1609" r:id="rId36"/>
    <p:sldId id="1610" r:id="rId37"/>
    <p:sldId id="1611" r:id="rId38"/>
    <p:sldId id="969" r:id="rId39"/>
    <p:sldId id="970" r:id="rId40"/>
    <p:sldId id="971" r:id="rId41"/>
    <p:sldId id="972" r:id="rId42"/>
    <p:sldId id="973" r:id="rId43"/>
    <p:sldId id="974" r:id="rId44"/>
    <p:sldId id="975" r:id="rId45"/>
    <p:sldId id="1597" r:id="rId46"/>
    <p:sldId id="852" r:id="rId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074006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 Replace God with the worship of success, property, and wealth,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 Demote God by elevating their own homespun philosophies, 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3. Ignore God by devoting themselves to family, leisure, and career rejecting his claim on their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19 because what may be known of God is manifest in them, for God has shown it to them. 20 For since the creation of the world His invisible attributes are clearly seen, being understood by the things that are made, even His eternal power and Godhead, so that they are without excuse,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heavens declare the glory of God; And the firmament shows His handiwork. 2 Day unto day utters speech, And night unto night reveals knowledge. 3 There is no speech nor language Where their voice is not heard. 4 Their line has gone out through all the earth, And their words to the end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“Nevertheless He did not leave Himself without witness, in that He did good, gave us rain from heaven and fruitful seasons, filling our hearts with food and gladness."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3:17-19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Then to Adam He said, "Because you have heeded the voice of your wife, and have eaten from the tree of which I commanded you, saying, 'You shall not eat of it': "Cursed is the ground for your sake; In toil you shall eat of it All the days of your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Both thorns and thistles it shall bring forth for you, And you shall eat the herb of the field. 19 In the sweat of your face you shall eat bread Till you return to the ground, For out of it you were taken; For dust you are, And to dust you shall return."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there shall be no more curse, but the throne of God and of the Lamb shall be in it, and His servants shall serve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 Although people know that God exists, they suppress that truth by their wickedness and thus deny him. Believers can point out their error.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His Eternal Power and Godhead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1:18-25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10,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 Although people may believe there is a God, they refuse to commit themselves to him. Believers can help persuade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3. Believers can convince people who reject God of the dangerous consequences of their actions.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4. Though nature reveals God, people need to be told about Jesus and how through him they can have a personal relationship with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5. Believers are needed to help the church obey the great commission of our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16:15-18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"Go into all the world and preach the gospel to every creature.</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and is baptized will be saved; but he who does not believe will be condemned.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these signs will follow those who believe: In My name they will cast out demons; they will speak with new tongues;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they will take up serpents; and if they drink anything deadly, it will by no means hurt them; they will lay hands on the sick, and they will recover."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21 because, although they knew God, they did not glorify Him as God, nor were thankful, but became futile in their thoughts, and their foolish hearts were darkened.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1. They wouldn’t worship him as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 They couldn’t give thanks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3. In the void, they began to think up foolish ideas of what God was like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50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1:18-25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18 For the wrath of God is revealed from heaven against all ungodliness and unrighteousness of men, who suppress the truth in unrighteousness, 19 because what may be known of God is manifest in them, for God has shown it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4. In the end their minds became dark and confused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256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22 Professing to be wise, they became fools,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360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walks with wise men will be wise, But the companion of fools will be destroyed”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241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14:8-9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The wisdom of the prudent is to understand his way, But the folly of fools is deceit. 9 Fools mock at sin, But among the upright there is favor.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576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fool has said in his heart, "There is no God." They are corrupt, They have done abominable works, There is none who does good. 2 The LORD looks down from heaven upon the children of men, To see if there are any who understand, who seek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769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They have all turned aside, They have together become corrupt; There is none who does good, No, not one. 4 Have all the workers of iniquity no knowledge, Who eat up my people as they eat bread, And do not call on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742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“Well, after all, the point is that people are naturally somewhat religious; so isn’t the most important thing not what religion you follow, but that you follow some religion?”  (Darwin)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1783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22 Professing to be wise, they became fools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18 For the wrath of God is revealed from heaven against all ungodliness and unrighteousness of men, who suppress the truth in unrighteousness,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John 3:36</a:t>
            </a:r>
            <a:endParaRPr lang="en-US" sz="40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in the Son has everlasting life; and he who does not believe the Son shall not see life, but the wrath of God abides on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Why is God angry with sin?</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Sinful, wicked people have pushed the truth away from themselves, substituting the truth about him with a fantasy of their own imagination.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16125</TotalTime>
  <Words>1757</Words>
  <Application>Microsoft Office PowerPoint</Application>
  <PresentationFormat>Widescreen</PresentationFormat>
  <Paragraphs>237</Paragraphs>
  <Slides>45</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793</cp:revision>
  <dcterms:created xsi:type="dcterms:W3CDTF">2009-08-18T08:19:59Z</dcterms:created>
  <dcterms:modified xsi:type="dcterms:W3CDTF">2024-01-11T06:17:15Z</dcterms:modified>
</cp:coreProperties>
</file>