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22" r:id="rId3"/>
    <p:sldMasterId id="2147483735" r:id="rId4"/>
  </p:sldMasterIdLst>
  <p:notesMasterIdLst>
    <p:notesMasterId r:id="rId128"/>
  </p:notesMasterIdLst>
  <p:sldIdLst>
    <p:sldId id="1601" r:id="rId5"/>
    <p:sldId id="1014" r:id="rId6"/>
    <p:sldId id="999" r:id="rId7"/>
    <p:sldId id="1000" r:id="rId8"/>
    <p:sldId id="1001" r:id="rId9"/>
    <p:sldId id="1002" r:id="rId10"/>
    <p:sldId id="1003" r:id="rId11"/>
    <p:sldId id="1004" r:id="rId12"/>
    <p:sldId id="1005" r:id="rId13"/>
    <p:sldId id="1006" r:id="rId14"/>
    <p:sldId id="1228" r:id="rId15"/>
    <p:sldId id="1229" r:id="rId16"/>
    <p:sldId id="1230" r:id="rId17"/>
    <p:sldId id="1231" r:id="rId18"/>
    <p:sldId id="1011" r:id="rId19"/>
    <p:sldId id="1012" r:id="rId20"/>
    <p:sldId id="1013" r:id="rId21"/>
    <p:sldId id="1600" r:id="rId22"/>
    <p:sldId id="1604" r:id="rId23"/>
    <p:sldId id="1605" r:id="rId24"/>
    <p:sldId id="435" r:id="rId25"/>
    <p:sldId id="1409" r:id="rId26"/>
    <p:sldId id="1410" r:id="rId27"/>
    <p:sldId id="321" r:id="rId28"/>
    <p:sldId id="322" r:id="rId29"/>
    <p:sldId id="1270" r:id="rId30"/>
    <p:sldId id="1330" r:id="rId31"/>
    <p:sldId id="1331" r:id="rId32"/>
    <p:sldId id="1332" r:id="rId33"/>
    <p:sldId id="1333" r:id="rId34"/>
    <p:sldId id="1334" r:id="rId35"/>
    <p:sldId id="1335" r:id="rId36"/>
    <p:sldId id="1606" r:id="rId37"/>
    <p:sldId id="1607" r:id="rId38"/>
    <p:sldId id="1608" r:id="rId39"/>
    <p:sldId id="1609" r:id="rId40"/>
    <p:sldId id="1610" r:id="rId41"/>
    <p:sldId id="426" r:id="rId42"/>
    <p:sldId id="427" r:id="rId43"/>
    <p:sldId id="462" r:id="rId44"/>
    <p:sldId id="440" r:id="rId45"/>
    <p:sldId id="441" r:id="rId46"/>
    <p:sldId id="442" r:id="rId47"/>
    <p:sldId id="443" r:id="rId48"/>
    <p:sldId id="445" r:id="rId49"/>
    <p:sldId id="451" r:id="rId50"/>
    <p:sldId id="447" r:id="rId51"/>
    <p:sldId id="448" r:id="rId52"/>
    <p:sldId id="449" r:id="rId53"/>
    <p:sldId id="450" r:id="rId54"/>
    <p:sldId id="452" r:id="rId55"/>
    <p:sldId id="1611" r:id="rId56"/>
    <p:sldId id="1612" r:id="rId57"/>
    <p:sldId id="1613" r:id="rId58"/>
    <p:sldId id="1615" r:id="rId59"/>
    <p:sldId id="1614" r:id="rId60"/>
    <p:sldId id="1616" r:id="rId61"/>
    <p:sldId id="1617" r:id="rId62"/>
    <p:sldId id="1618" r:id="rId63"/>
    <p:sldId id="1619" r:id="rId64"/>
    <p:sldId id="1620" r:id="rId65"/>
    <p:sldId id="1621" r:id="rId66"/>
    <p:sldId id="1622" r:id="rId67"/>
    <p:sldId id="1623" r:id="rId68"/>
    <p:sldId id="1624" r:id="rId69"/>
    <p:sldId id="1625" r:id="rId70"/>
    <p:sldId id="1626" r:id="rId71"/>
    <p:sldId id="1627" r:id="rId72"/>
    <p:sldId id="1628" r:id="rId73"/>
    <p:sldId id="1629" r:id="rId74"/>
    <p:sldId id="1630" r:id="rId75"/>
    <p:sldId id="1602" r:id="rId76"/>
    <p:sldId id="698" r:id="rId77"/>
    <p:sldId id="258" r:id="rId78"/>
    <p:sldId id="790" r:id="rId79"/>
    <p:sldId id="1074" r:id="rId80"/>
    <p:sldId id="259" r:id="rId81"/>
    <p:sldId id="617" r:id="rId82"/>
    <p:sldId id="616" r:id="rId83"/>
    <p:sldId id="260" r:id="rId84"/>
    <p:sldId id="789" r:id="rId85"/>
    <p:sldId id="518" r:id="rId86"/>
    <p:sldId id="704" r:id="rId87"/>
    <p:sldId id="706" r:id="rId88"/>
    <p:sldId id="874" r:id="rId89"/>
    <p:sldId id="875" r:id="rId90"/>
    <p:sldId id="876" r:id="rId91"/>
    <p:sldId id="877" r:id="rId92"/>
    <p:sldId id="878" r:id="rId93"/>
    <p:sldId id="879" r:id="rId94"/>
    <p:sldId id="709" r:id="rId95"/>
    <p:sldId id="708" r:id="rId96"/>
    <p:sldId id="1355" r:id="rId97"/>
    <p:sldId id="519" r:id="rId98"/>
    <p:sldId id="520" r:id="rId99"/>
    <p:sldId id="522" r:id="rId100"/>
    <p:sldId id="523" r:id="rId101"/>
    <p:sldId id="524" r:id="rId102"/>
    <p:sldId id="614" r:id="rId103"/>
    <p:sldId id="717" r:id="rId104"/>
    <p:sldId id="666" r:id="rId105"/>
    <p:sldId id="713" r:id="rId106"/>
    <p:sldId id="718" r:id="rId107"/>
    <p:sldId id="1343" r:id="rId108"/>
    <p:sldId id="1089" r:id="rId109"/>
    <p:sldId id="1090" r:id="rId110"/>
    <p:sldId id="1091" r:id="rId111"/>
    <p:sldId id="1092" r:id="rId112"/>
    <p:sldId id="1236" r:id="rId113"/>
    <p:sldId id="1237" r:id="rId114"/>
    <p:sldId id="1308" r:id="rId115"/>
    <p:sldId id="1309" r:id="rId116"/>
    <p:sldId id="1310" r:id="rId117"/>
    <p:sldId id="1311" r:id="rId118"/>
    <p:sldId id="969" r:id="rId119"/>
    <p:sldId id="970" r:id="rId120"/>
    <p:sldId id="971" r:id="rId121"/>
    <p:sldId id="972" r:id="rId122"/>
    <p:sldId id="973" r:id="rId123"/>
    <p:sldId id="974" r:id="rId124"/>
    <p:sldId id="975" r:id="rId125"/>
    <p:sldId id="1597" r:id="rId126"/>
    <p:sldId id="1603" r:id="rId1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46" autoAdjust="0"/>
  </p:normalViewPr>
  <p:slideViewPr>
    <p:cSldViewPr>
      <p:cViewPr varScale="1">
        <p:scale>
          <a:sx n="108" d="100"/>
          <a:sy n="108" d="100"/>
        </p:scale>
        <p:origin x="47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99</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53270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47097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221122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59501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80412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243937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2144780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32951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4159759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91853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203190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50586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3766399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3176444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73219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1318272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2132141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292688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41725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04589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05678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5447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552015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53204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46678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8363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16128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58296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22864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53014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193220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83341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9005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8797625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2276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42924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99139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72877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1233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2839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192284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37535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1328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3933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17145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122651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391262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19286486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2143643031"/>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123209403"/>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359711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than before I </a:t>
            </a:r>
            <a:r>
              <a:rPr lang="en-US" sz="4000" dirty="0" err="1">
                <a:solidFill>
                  <a:schemeClr val="bg1"/>
                </a:solidFill>
                <a:latin typeface="Arial" panose="020B0604020202020204" pitchFamily="34" charset="0"/>
                <a:ea typeface="+mn-lt"/>
                <a:cs typeface="Arial" panose="020B0604020202020204" pitchFamily="34" charset="0"/>
              </a:rPr>
              <a:t>gotta</a:t>
            </a:r>
            <a:r>
              <a:rPr lang="en-US" sz="4000" dirty="0">
                <a:solidFill>
                  <a:schemeClr val="bg1"/>
                </a:solidFill>
                <a:latin typeface="Arial" panose="020B0604020202020204" pitchFamily="34" charset="0"/>
                <a:ea typeface="+mn-lt"/>
                <a:cs typeface="Arial" panose="020B0604020202020204" pitchFamily="34" charset="0"/>
              </a:rPr>
              <a:t> scream louder yeah </a:t>
            </a:r>
            <a:r>
              <a:rPr lang="en-US" sz="4000" dirty="0" err="1">
                <a:solidFill>
                  <a:schemeClr val="bg1"/>
                </a:solidFill>
                <a:latin typeface="Arial" panose="020B0604020202020204" pitchFamily="34" charset="0"/>
                <a:ea typeface="+mn-lt"/>
                <a:cs typeface="Arial" panose="020B0604020202020204" pitchFamily="34" charset="0"/>
              </a:rPr>
              <a:t>yeah</a:t>
            </a:r>
            <a:r>
              <a:rPr lang="en-US" sz="4000" dirty="0">
                <a:solidFill>
                  <a:schemeClr val="bg1"/>
                </a:solidFill>
                <a:latin typeface="Arial" panose="020B0604020202020204" pitchFamily="34" charset="0"/>
                <a:ea typeface="+mn-lt"/>
                <a:cs typeface="Arial" panose="020B0604020202020204" pitchFamily="34" charset="0"/>
              </a:rPr>
              <a:t> Freedom (freedom) Freedom (freedom)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u="sng" dirty="0"/>
              <a:t>Isaiah 53:1</a:t>
            </a:r>
            <a:endParaRPr lang="en-US" sz="4000" u="sng" dirty="0"/>
          </a:p>
          <a:p>
            <a:pPr algn="ctr"/>
            <a:r>
              <a:rPr lang="en-US" sz="4000" dirty="0"/>
              <a:t>1 Who has believed our report? And to whom has the arm of the LORD been revealed?</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4401205"/>
          </a:xfrm>
          <a:prstGeom prst="rect">
            <a:avLst/>
          </a:prstGeom>
        </p:spPr>
        <p:txBody>
          <a:bodyPr wrap="square">
            <a:spAutoFit/>
          </a:bodyPr>
          <a:lstStyle/>
          <a:p>
            <a:pPr algn="ctr"/>
            <a:r>
              <a:rPr lang="en-US" sz="4000" b="1" u="sng" dirty="0"/>
              <a:t>Isaiah 53:4</a:t>
            </a:r>
            <a:endParaRPr lang="en-US" sz="4000" u="sng" dirty="0"/>
          </a:p>
          <a:p>
            <a:pPr algn="ctr"/>
            <a:r>
              <a:rPr lang="en-US" sz="4000" dirty="0"/>
              <a:t>Surely He has borne our griefs And carried our sorrows; Yet we esteemed Him stricken, Smitten by God, and afflicted.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dirty="0"/>
              <a:t>The Hebrew words for griefs and sorrows are</a:t>
            </a:r>
            <a:r>
              <a:rPr lang="en-US" sz="4000" b="1" dirty="0"/>
              <a:t> </a:t>
            </a:r>
            <a:r>
              <a:rPr lang="en-US" sz="4000" b="1" dirty="0" err="1"/>
              <a:t>choliy</a:t>
            </a:r>
            <a:r>
              <a:rPr lang="en-US" sz="4000" dirty="0"/>
              <a:t> and </a:t>
            </a:r>
            <a:r>
              <a:rPr lang="en-US" sz="4000" b="1" dirty="0" err="1"/>
              <a:t>mak’ob</a:t>
            </a:r>
            <a:r>
              <a:rPr lang="en-US" sz="4000" dirty="0"/>
              <a:t>. The literal translation for these words is </a:t>
            </a:r>
            <a:r>
              <a:rPr lang="en-US" sz="4000" b="1" dirty="0"/>
              <a:t>“sickness and pain.”</a:t>
            </a:r>
            <a:r>
              <a:rPr lang="en-US" sz="4000" dirty="0"/>
              <a:t>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170099"/>
          </a:xfrm>
          <a:prstGeom prst="rect">
            <a:avLst/>
          </a:prstGeom>
        </p:spPr>
        <p:txBody>
          <a:bodyPr wrap="square">
            <a:spAutoFit/>
          </a:bodyPr>
          <a:lstStyle/>
          <a:p>
            <a:pPr algn="ctr"/>
            <a:r>
              <a:rPr lang="en-US" sz="4000" dirty="0"/>
              <a:t> </a:t>
            </a:r>
            <a:r>
              <a:rPr lang="en-US" sz="4000" b="1" dirty="0"/>
              <a:t>The Hebrew word for borne is </a:t>
            </a:r>
            <a:r>
              <a:rPr lang="en-US" sz="4000" b="1" dirty="0" err="1"/>
              <a:t>nasá</a:t>
            </a:r>
            <a:r>
              <a:rPr lang="en-US" sz="4000" b="1" dirty="0"/>
              <a:t>. It means “to lift up; to carry.” </a:t>
            </a:r>
            <a:endParaRPr lang="en-US" sz="4000" dirty="0"/>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3963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dirty="0">
                <a:solidFill>
                  <a:srgbClr val="FFFFFF"/>
                </a:solidFill>
                <a:latin typeface="Arial"/>
                <a:cs typeface="Arial"/>
              </a:rPr>
              <a:t>  </a:t>
            </a:r>
            <a:r>
              <a:rPr lang="en-US" sz="4000" b="1" dirty="0"/>
              <a:t>5. God’s Redemption</a:t>
            </a:r>
            <a:endParaRPr lang="en-US" sz="4000" dirty="0"/>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07265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51"/>
            <a:ext cx="12192000" cy="15481161"/>
          </a:xfrm>
          <a:prstGeom prst="rect">
            <a:avLst/>
          </a:prstGeom>
        </p:spPr>
        <p:txBody>
          <a:bodyPr wrap="square">
            <a:spAutoFit/>
          </a:bodyPr>
          <a:lstStyle/>
          <a:p>
            <a:pPr algn="ctr"/>
            <a:r>
              <a:rPr lang="en-US" sz="4000" b="1" u="sng" dirty="0"/>
              <a:t>Galatians 3:11-14</a:t>
            </a:r>
            <a:endParaRPr lang="en-US" sz="4000" u="sng" dirty="0"/>
          </a:p>
          <a:p>
            <a:pPr algn="ctr"/>
            <a:r>
              <a:rPr lang="en-US" sz="4000" dirty="0"/>
              <a:t>11 But that no one is justified by the law in the sight of God is evident, for "the just shall live by faith."  12 Yet the law is not of faith, but "the man who does them shall live by them."  13 Christ has redeemed us from the curse of the law, having become a curse for us (for it is written, "Cursed is everyone who hangs on a tree"), 14 that the blessing of Abraham might come upon the Gentiles in Christ Jesus, that we might receive the promise of the Spirit through faith. </a:t>
            </a:r>
          </a:p>
          <a:p>
            <a:pPr algn="ctr"/>
            <a:r>
              <a:rPr lang="en-US" sz="4000" dirty="0"/>
              <a:t> </a:t>
            </a:r>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endParaRPr lang="en-US" sz="4000" dirty="0"/>
          </a:p>
          <a:p>
            <a:pPr algn="ctr"/>
            <a:r>
              <a:rPr lang="en-US" sz="4000" dirty="0"/>
              <a:t>  </a:t>
            </a:r>
          </a:p>
          <a:p>
            <a:pPr algn="ctr"/>
            <a:r>
              <a:rPr lang="en-US" sz="4000" dirty="0"/>
              <a:t>  </a:t>
            </a:r>
          </a:p>
          <a:p>
            <a:pPr lvl="0" algn="ctr">
              <a:defRPr/>
            </a:pPr>
            <a:r>
              <a:rPr lang="en-US" sz="4000" dirty="0">
                <a:solidFill>
                  <a:srgbClr val="FFFFFF"/>
                </a:solidFill>
              </a:rPr>
              <a:t>  </a:t>
            </a:r>
          </a:p>
          <a:p>
            <a:pPr algn="ctr"/>
            <a:r>
              <a:rPr lang="en-US" sz="4000" dirty="0"/>
              <a:t> </a:t>
            </a:r>
          </a:p>
          <a:p>
            <a:pPr algn="ctr"/>
            <a:endParaRPr lang="en-US" sz="4000" dirty="0"/>
          </a:p>
          <a:p>
            <a:pPr algn="ctr"/>
            <a:r>
              <a:rPr lang="en-US" sz="4000" b="1" dirty="0"/>
              <a:t> </a:t>
            </a:r>
            <a:endParaRPr lang="en-US" sz="4000" dirty="0"/>
          </a:p>
          <a:p>
            <a:pPr algn="ctr"/>
            <a:r>
              <a:rPr lang="en-US" sz="4000" dirty="0"/>
              <a:t> </a:t>
            </a:r>
          </a:p>
          <a:p>
            <a:pPr algn="ctr"/>
            <a:r>
              <a:rPr lang="en-US" sz="4000" dirty="0"/>
              <a:t> </a:t>
            </a:r>
          </a:p>
          <a:p>
            <a:pPr algn="ctr">
              <a:defRPr/>
            </a:pPr>
            <a:endParaRPr lang="en-US" sz="4000" b="1" dirty="0">
              <a:solidFill>
                <a:srgbClr val="FFFFFF"/>
              </a:solidFill>
              <a:latin typeface="Arial"/>
              <a:cs typeface="Arial"/>
            </a:endParaRPr>
          </a:p>
        </p:txBody>
      </p:sp>
    </p:spTree>
    <p:extLst>
      <p:ext uri="{BB962C8B-B14F-4D97-AF65-F5344CB8AC3E}">
        <p14:creationId xmlns:p14="http://schemas.microsoft.com/office/powerpoint/2010/main" val="79463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785652"/>
          </a:xfrm>
          <a:prstGeom prst="rect">
            <a:avLst/>
          </a:prstGeom>
        </p:spPr>
        <p:txBody>
          <a:bodyPr wrap="square">
            <a:spAutoFit/>
          </a:bodyPr>
          <a:lstStyle/>
          <a:p>
            <a:pPr algn="ctr"/>
            <a:r>
              <a:rPr lang="en-US" sz="4000" b="1" u="sng" dirty="0"/>
              <a:t>Galatians 3:11</a:t>
            </a:r>
            <a:endParaRPr lang="en-US" sz="4000" u="sng" dirty="0"/>
          </a:p>
          <a:p>
            <a:pPr algn="ctr"/>
            <a:r>
              <a:rPr lang="en-US" sz="4000" dirty="0"/>
              <a:t>“But that no one is justified by the law in the sight of God is evident, for "the just shall live by faith."  </a:t>
            </a:r>
          </a:p>
          <a:p>
            <a:pPr algn="ctr"/>
            <a:r>
              <a:rPr lang="en-US" sz="4000" dirty="0"/>
              <a:t> </a:t>
            </a:r>
          </a:p>
          <a:p>
            <a:pPr algn="ctr"/>
            <a:r>
              <a:rPr lang="en-US" sz="4000" dirty="0"/>
              <a:t> </a:t>
            </a:r>
          </a:p>
          <a:p>
            <a:pPr algn="ctr">
              <a:defRPr/>
            </a:pPr>
            <a:endParaRPr lang="en-US" sz="4000" b="1" dirty="0">
              <a:solidFill>
                <a:srgbClr val="FFFFFF"/>
              </a:solidFill>
              <a:latin typeface="Arial"/>
              <a:cs typeface="Arial"/>
            </a:endParaRPr>
          </a:p>
        </p:txBody>
      </p:sp>
    </p:spTree>
    <p:extLst>
      <p:ext uri="{BB962C8B-B14F-4D97-AF65-F5344CB8AC3E}">
        <p14:creationId xmlns:p14="http://schemas.microsoft.com/office/powerpoint/2010/main" val="265559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63417"/>
          </a:xfrm>
          <a:prstGeom prst="rect">
            <a:avLst/>
          </a:prstGeom>
        </p:spPr>
        <p:txBody>
          <a:bodyPr wrap="square">
            <a:spAutoFit/>
          </a:bodyPr>
          <a:lstStyle/>
          <a:p>
            <a:pPr algn="ctr"/>
            <a:r>
              <a:rPr lang="en-US" sz="4000" b="1" u="sng" dirty="0"/>
              <a:t>2 Corinthians 5:21</a:t>
            </a:r>
            <a:endParaRPr lang="en-US" sz="4000" u="sng" dirty="0"/>
          </a:p>
          <a:p>
            <a:pPr algn="ctr"/>
            <a:r>
              <a:rPr lang="en-US" sz="4000" dirty="0"/>
              <a:t>“For He made Him who knew no sin to be sin for us, that we might become the righteousness of God in Him.” </a:t>
            </a:r>
          </a:p>
          <a:p>
            <a:pPr algn="ctr"/>
            <a:r>
              <a:rPr lang="en-US" sz="4000" dirty="0"/>
              <a:t> </a:t>
            </a:r>
          </a:p>
          <a:p>
            <a:pPr algn="ctr"/>
            <a:r>
              <a:rPr lang="en-US" sz="4000" b="1" dirty="0"/>
              <a:t> </a:t>
            </a:r>
            <a:endParaRPr lang="en-US" sz="4000" dirty="0"/>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endParaRPr lang="en-US" sz="4000" b="1" dirty="0">
              <a:solidFill>
                <a:srgbClr val="FFFFFF"/>
              </a:solidFill>
              <a:latin typeface="Arial"/>
              <a:cs typeface="Arial"/>
            </a:endParaRPr>
          </a:p>
        </p:txBody>
      </p:sp>
    </p:spTree>
    <p:extLst>
      <p:ext uri="{BB962C8B-B14F-4D97-AF65-F5344CB8AC3E}">
        <p14:creationId xmlns:p14="http://schemas.microsoft.com/office/powerpoint/2010/main" val="29307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b="1" u="sng" dirty="0"/>
              <a:t>Romans 10:3-4</a:t>
            </a:r>
            <a:endParaRPr lang="en-US" sz="4000" u="sng" dirty="0"/>
          </a:p>
          <a:p>
            <a:pPr algn="ctr"/>
            <a:r>
              <a:rPr lang="en-US" sz="4000" dirty="0"/>
              <a:t>3 For they being ignorant of God's righteousness, and seeking to establish their own righteousness, have not submitted to the righteousness of God. 4 For Christ is the end of the law for righteousness to everyone who believes. </a:t>
            </a:r>
          </a:p>
          <a:p>
            <a:pPr algn="ctr"/>
            <a:r>
              <a:rPr lang="en-US" sz="4000" dirty="0"/>
              <a:t> </a:t>
            </a:r>
          </a:p>
          <a:p>
            <a:pPr algn="ctr">
              <a:defRPr/>
            </a:pPr>
            <a:endParaRPr lang="en-US" sz="4000" b="1" dirty="0">
              <a:solidFill>
                <a:srgbClr val="FFFFFF"/>
              </a:solidFill>
              <a:latin typeface="Arial"/>
              <a:cs typeface="Arial"/>
            </a:endParaRPr>
          </a:p>
        </p:txBody>
      </p:sp>
    </p:spTree>
    <p:extLst>
      <p:ext uri="{BB962C8B-B14F-4D97-AF65-F5344CB8AC3E}">
        <p14:creationId xmlns:p14="http://schemas.microsoft.com/office/powerpoint/2010/main" val="178666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208"/>
            <a:ext cx="12192000" cy="1938992"/>
          </a:xfrm>
          <a:prstGeom prst="rect">
            <a:avLst/>
          </a:prstGeom>
        </p:spPr>
        <p:txBody>
          <a:bodyPr wrap="square">
            <a:spAutoFit/>
          </a:bodyPr>
          <a:lstStyle/>
          <a:p>
            <a:pPr algn="ctr"/>
            <a:r>
              <a:rPr lang="en-US" sz="4000" dirty="0"/>
              <a:t> </a:t>
            </a:r>
            <a:r>
              <a:rPr lang="en-US" sz="4000" b="1" dirty="0"/>
              <a:t>6. God’s Blessing</a:t>
            </a:r>
            <a:endParaRPr lang="en-US" sz="4000" dirty="0"/>
          </a:p>
          <a:p>
            <a:pPr algn="ctr"/>
            <a:r>
              <a:rPr lang="en-US" sz="4000" dirty="0"/>
              <a:t> </a:t>
            </a:r>
          </a:p>
          <a:p>
            <a:pPr algn="ctr">
              <a:defRPr/>
            </a:pPr>
            <a:endParaRPr lang="en-US" sz="4000" b="1" dirty="0">
              <a:solidFill>
                <a:srgbClr val="FFFFFF"/>
              </a:solidFill>
              <a:latin typeface="Arial"/>
              <a:cs typeface="Arial"/>
            </a:endParaRPr>
          </a:p>
        </p:txBody>
      </p:sp>
    </p:spTree>
    <p:extLst>
      <p:ext uri="{BB962C8B-B14F-4D97-AF65-F5344CB8AC3E}">
        <p14:creationId xmlns:p14="http://schemas.microsoft.com/office/powerpoint/2010/main" val="153693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a:t>
            </a:r>
            <a:r>
              <a:rPr lang="en-US" sz="4000" dirty="0" err="1">
                <a:solidFill>
                  <a:schemeClr val="bg1"/>
                </a:solidFill>
                <a:latin typeface="Arial" panose="020B0604020202020204" pitchFamily="34" charset="0"/>
                <a:ea typeface="+mn-lt"/>
                <a:cs typeface="Arial" panose="020B0604020202020204" pitchFamily="34" charset="0"/>
              </a:rPr>
              <a:t>Freedom</a:t>
            </a:r>
            <a:r>
              <a:rPr lang="en-US" sz="4000" dirty="0">
                <a:solidFill>
                  <a:schemeClr val="bg1"/>
                </a:solidFill>
                <a:latin typeface="Arial" panose="020B0604020202020204" pitchFamily="34" charset="0"/>
                <a:ea typeface="+mn-lt"/>
                <a:cs typeface="Arial" panose="020B0604020202020204" pitchFamily="34" charset="0"/>
              </a:rPr>
              <a:t> (freedom) Freedom (freedom) Freedom (thank you for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u="sng" dirty="0"/>
              <a:t>Deuteronomy 28:1-6</a:t>
            </a:r>
            <a:endParaRPr lang="en-US" sz="4000" u="sng" dirty="0"/>
          </a:p>
          <a:p>
            <a:pPr algn="ctr"/>
            <a:r>
              <a:rPr lang="en-US" sz="4000" dirty="0"/>
              <a:t>1 "Now it shall come to pass, if you diligently obey the voice of the LORD your God, to observe carefully all His commandments which I command you today, that the LORD your God will set you high above all nations of the earth. </a:t>
            </a:r>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106685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2 And all these blessings shall come upon you and overtake you, because you obey the voice of the LORD your God: 3 Blessed shall you be in the city, and blessed shall you be in the country. 4 Blessed shall be the fruit of your body, the produce of your ground and the increase of your herds, the increase of your cattle and the offspring of your flocks. </a:t>
            </a:r>
          </a:p>
          <a:p>
            <a:pPr algn="ctr">
              <a:defRPr/>
            </a:pP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13616865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5 Blessed shall be your basket and your kneading bowl. 6 Blessed shall you be when you come in, and blessed shall you be when you go out.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algn="ctr"/>
            <a:r>
              <a:rPr lang="en-US" sz="4000" dirty="0">
                <a:solidFill>
                  <a:srgbClr val="FF0000"/>
                </a:solidFill>
              </a:rPr>
              <a:t> </a:t>
            </a:r>
          </a:p>
          <a:p>
            <a:pPr algn="ctr"/>
            <a:r>
              <a:rPr lang="en-US" sz="4000" dirty="0"/>
              <a:t> </a:t>
            </a:r>
          </a:p>
          <a:p>
            <a:pPr algn="ctr"/>
            <a:r>
              <a:rPr lang="en-US" sz="4000" b="1" dirty="0"/>
              <a:t> </a:t>
            </a:r>
            <a:endParaRPr lang="en-US" sz="4000" dirty="0"/>
          </a:p>
          <a:p>
            <a:pPr algn="ctr"/>
            <a:r>
              <a:rPr lang="en-US" sz="4000" b="1" dirty="0"/>
              <a:t> </a:t>
            </a:r>
            <a:endParaRPr lang="en-US" sz="4000" dirty="0"/>
          </a:p>
          <a:p>
            <a:pPr algn="ctr" fontAlgn="base">
              <a:spcBef>
                <a:spcPct val="0"/>
              </a:spcBef>
              <a:spcAft>
                <a:spcPct val="0"/>
              </a:spcAft>
              <a:defRPr/>
            </a:pP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30197490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u="sng" dirty="0"/>
              <a:t> </a:t>
            </a:r>
            <a:r>
              <a:rPr lang="en-US" sz="4000" b="1" u="sng" dirty="0"/>
              <a:t>Galatians 3:13</a:t>
            </a:r>
            <a:endParaRPr lang="en-US" sz="4000" u="sng" dirty="0"/>
          </a:p>
          <a:p>
            <a:pPr algn="ctr"/>
            <a:r>
              <a:rPr lang="en-US" sz="4000" dirty="0"/>
              <a:t>“Christ has redeemed us from the curse of the law, having become a curse for us…” </a:t>
            </a:r>
          </a:p>
          <a:p>
            <a:pPr algn="ctr"/>
            <a:endParaRPr lang="en-US" sz="4000" dirty="0"/>
          </a:p>
          <a:p>
            <a:pPr algn="ctr"/>
            <a:endParaRPr lang="en-US" sz="4000" dirty="0"/>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981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632311"/>
          </a:xfrm>
          <a:prstGeom prst="rect">
            <a:avLst/>
          </a:prstGeom>
        </p:spPr>
        <p:txBody>
          <a:bodyPr wrap="square">
            <a:spAutoFit/>
          </a:bodyPr>
          <a:lstStyle/>
          <a:p>
            <a:pPr algn="ctr"/>
            <a:r>
              <a:rPr lang="en-US" sz="4000" dirty="0">
                <a:solidFill>
                  <a:srgbClr val="FFFFFF"/>
                </a:solidFill>
                <a:latin typeface="Arial"/>
                <a:cs typeface="Arial"/>
              </a:rPr>
              <a:t> </a:t>
            </a:r>
            <a:r>
              <a:rPr lang="en-US" sz="4000" b="1" u="sng" dirty="0"/>
              <a:t>Declaration of Faith</a:t>
            </a:r>
            <a:r>
              <a:rPr lang="en-US" sz="4000" dirty="0"/>
              <a:t> </a:t>
            </a:r>
          </a:p>
          <a:p>
            <a:pPr algn="ctr"/>
            <a:r>
              <a:rPr lang="en-US" sz="4000" dirty="0"/>
              <a:t>Jesus redeemed me from the curse of the Law, and I walk in all of the blessings of God. These blessings include divine health. I refuse to allow sickness to come on me. I overcome all sickness and disease through the blood of Jesus.</a:t>
            </a:r>
          </a:p>
          <a:p>
            <a:pPr algn="ctr"/>
            <a:r>
              <a:rPr lang="en-US" sz="4000" dirty="0"/>
              <a:t> </a:t>
            </a:r>
          </a:p>
          <a:p>
            <a:pPr algn="ctr"/>
            <a:r>
              <a:rPr lang="en-US" sz="4000" dirty="0"/>
              <a:t> </a:t>
            </a:r>
          </a:p>
          <a:p>
            <a:pPr algn="ctr">
              <a:defRPr/>
            </a:pPr>
            <a:endParaRPr lang="en-US" sz="4000" b="1" dirty="0">
              <a:solidFill>
                <a:srgbClr val="FF0000"/>
              </a:solidFill>
              <a:latin typeface="Arial"/>
              <a:cs typeface="Arial"/>
            </a:endParaRPr>
          </a:p>
        </p:txBody>
      </p:sp>
    </p:spTree>
    <p:extLst>
      <p:ext uri="{BB962C8B-B14F-4D97-AF65-F5344CB8AC3E}">
        <p14:creationId xmlns:p14="http://schemas.microsoft.com/office/powerpoint/2010/main" val="257673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No more shackles, no more chains No more bondage I am free yeah Lift your hands to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1524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father I say No more shackles, no more chains No more bondage I am free Come on, lift your hands to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Jesus No more shackles, no more chains No more bondage I am free Now help me dance the dance of</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7140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say Halleluiah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66305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 more shackles Halleluiah No more bondage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Halleluiah No more chains Halleluiah And I'm free</a:t>
            </a:r>
          </a:p>
        </p:txBody>
      </p:sp>
    </p:spTree>
    <p:extLst>
      <p:ext uri="{BB962C8B-B14F-4D97-AF65-F5344CB8AC3E}">
        <p14:creationId xmlns:p14="http://schemas.microsoft.com/office/powerpoint/2010/main" val="305770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Halleluiah Lift your voice and help me say No more shackles, and no more chains No more bondage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fee yeah Lift your hands and help me say No more shackles, no more chains No more bondage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7129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fee yeah Come on if you believe it help me say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 more shackles, no more chains No more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9172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Freedom</a:t>
            </a:r>
          </a:p>
          <a:p>
            <a:pPr marL="0" indent="0" algn="ctr">
              <a:buNone/>
            </a:pPr>
            <a:r>
              <a:rPr lang="en-US" sz="4000" b="1" dirty="0">
                <a:solidFill>
                  <a:schemeClr val="bg1"/>
                </a:solidFill>
                <a:latin typeface="Arial"/>
                <a:ea typeface="+mn-lt"/>
                <a:cs typeface="+mn-lt"/>
              </a:rPr>
              <a:t>(by Eddie James)</a:t>
            </a:r>
          </a:p>
        </p:txBody>
      </p:sp>
    </p:spTree>
    <p:extLst>
      <p:ext uri="{BB962C8B-B14F-4D97-AF65-F5344CB8AC3E}">
        <p14:creationId xmlns:p14="http://schemas.microsoft.com/office/powerpoint/2010/main" val="181111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bondage I am fee yeah Now if you believe in it sing with me and say</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36770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“King of Glory”</a:t>
            </a:r>
          </a:p>
          <a:p>
            <a:pPr marL="0" indent="0" algn="ctr">
              <a:buNone/>
            </a:pPr>
            <a:r>
              <a:rPr lang="en-US" sz="4000" b="1" dirty="0">
                <a:solidFill>
                  <a:schemeClr val="bg1"/>
                </a:solidFill>
                <a:latin typeface="Arial"/>
                <a:ea typeface="+mn-lt"/>
                <a:cs typeface="+mn-lt"/>
              </a:rPr>
              <a:t>(The Ramp)</a:t>
            </a:r>
          </a:p>
        </p:txBody>
      </p:sp>
    </p:spTree>
    <p:extLst>
      <p:ext uri="{BB962C8B-B14F-4D97-AF65-F5344CB8AC3E}">
        <p14:creationId xmlns:p14="http://schemas.microsoft.com/office/powerpoint/2010/main" val="5925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[Verse 1] Your face outshines the brightest sun</a:t>
            </a:r>
          </a:p>
          <a:p>
            <a:pPr marL="0" indent="0" algn="ctr">
              <a:buNone/>
            </a:pPr>
            <a:r>
              <a:rPr lang="en-US" sz="4400" dirty="0">
                <a:solidFill>
                  <a:schemeClr val="bg1"/>
                </a:solidFill>
                <a:latin typeface="Arial"/>
                <a:ea typeface="+mn-lt"/>
                <a:cs typeface="+mn-lt"/>
              </a:rPr>
              <a:t>Jesus, You're glorious Jesus, You're glorious</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488033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Your eyes they burn like a blazing fire Jesus, You're glorious Jesus, You're glorious  </a:t>
            </a:r>
          </a:p>
        </p:txBody>
      </p:sp>
    </p:spTree>
    <p:extLst>
      <p:ext uri="{BB962C8B-B14F-4D97-AF65-F5344CB8AC3E}">
        <p14:creationId xmlns:p14="http://schemas.microsoft.com/office/powerpoint/2010/main" val="1838992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[Verse 2] Said, in Your hand You hold the stars</a:t>
            </a:r>
          </a:p>
          <a:p>
            <a:pPr marL="0" indent="0" algn="ctr">
              <a:buNone/>
            </a:pPr>
            <a:r>
              <a:rPr lang="en-US" sz="4000" dirty="0">
                <a:solidFill>
                  <a:schemeClr val="bg1"/>
                </a:solidFill>
                <a:latin typeface="Arial"/>
                <a:ea typeface="+mn-lt"/>
                <a:cs typeface="+mn-lt"/>
              </a:rPr>
              <a:t>Jesus, You're powerful Jesus, You're powerful</a:t>
            </a:r>
          </a:p>
        </p:txBody>
      </p:sp>
    </p:spTree>
    <p:extLst>
      <p:ext uri="{BB962C8B-B14F-4D97-AF65-F5344CB8AC3E}">
        <p14:creationId xmlns:p14="http://schemas.microsoft.com/office/powerpoint/2010/main" val="2087098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Your voice like rushing water sounds Jesus, You're powerful Jesus, You're powerful Come on, </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780064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that again In Your hand You hold the stars Jesus, You're powerful Hey, You are so powerful And</a:t>
            </a:r>
          </a:p>
        </p:txBody>
      </p:sp>
    </p:spTree>
    <p:extLst>
      <p:ext uri="{BB962C8B-B14F-4D97-AF65-F5344CB8AC3E}">
        <p14:creationId xmlns:p14="http://schemas.microsoft.com/office/powerpoint/2010/main" val="3211766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voice like rushing water sounds Jesus, You're powerful Jesus, You're powerful [Chorus] So King of</a:t>
            </a:r>
          </a:p>
        </p:txBody>
      </p:sp>
    </p:spTree>
    <p:extLst>
      <p:ext uri="{BB962C8B-B14F-4D97-AF65-F5344CB8AC3E}">
        <p14:creationId xmlns:p14="http://schemas.microsoft.com/office/powerpoint/2010/main" val="3097179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Glory, have Your glory King of Glory, have Your glory King of Glory, have Your glory King of Glory, have</a:t>
            </a:r>
          </a:p>
        </p:txBody>
      </p:sp>
    </p:spTree>
    <p:extLst>
      <p:ext uri="{BB962C8B-B14F-4D97-AF65-F5344CB8AC3E}">
        <p14:creationId xmlns:p14="http://schemas.microsoft.com/office/powerpoint/2010/main" val="2738864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glory [Chorus] And King of Glory, have Your glory King of Glory, have Your glory King of Glory, </a:t>
            </a:r>
          </a:p>
        </p:txBody>
      </p:sp>
    </p:spTree>
    <p:extLst>
      <p:ext uri="{BB962C8B-B14F-4D97-AF65-F5344CB8AC3E}">
        <p14:creationId xmlns:p14="http://schemas.microsoft.com/office/powerpoint/2010/main" val="40414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clap a little louder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sing a little louder than before (Ooh)I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jump higher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have Your glory King of Glory, have Your glory [Outro] Oh, have Your glory, Lord Have Your glory, </a:t>
            </a:r>
          </a:p>
        </p:txBody>
      </p:sp>
    </p:spTree>
    <p:extLst>
      <p:ext uri="{BB962C8B-B14F-4D97-AF65-F5344CB8AC3E}">
        <p14:creationId xmlns:p14="http://schemas.microsoft.com/office/powerpoint/2010/main" val="3797729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Hey, eyes like a fire He's got eyes like a fire He's got eyes like fire He's got eyes like fire Eyes like</a:t>
            </a:r>
          </a:p>
        </p:txBody>
      </p:sp>
    </p:spTree>
    <p:extLst>
      <p:ext uri="{BB962C8B-B14F-4D97-AF65-F5344CB8AC3E}">
        <p14:creationId xmlns:p14="http://schemas.microsoft.com/office/powerpoint/2010/main" val="2824654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fire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542162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“You are Holy”</a:t>
            </a:r>
          </a:p>
          <a:p>
            <a:pPr marL="0" indent="0" algn="ctr">
              <a:buNone/>
            </a:pPr>
            <a:r>
              <a:rPr lang="en-US" sz="4000" b="1" dirty="0">
                <a:solidFill>
                  <a:schemeClr val="bg1"/>
                </a:solidFill>
                <a:latin typeface="Arial"/>
                <a:ea typeface="+mn-lt"/>
                <a:cs typeface="+mn-lt"/>
              </a:rPr>
              <a:t>(Bryn Waddell)</a:t>
            </a:r>
          </a:p>
        </p:txBody>
      </p:sp>
    </p:spTree>
    <p:extLst>
      <p:ext uri="{BB962C8B-B14F-4D97-AF65-F5344CB8AC3E}">
        <p14:creationId xmlns:p14="http://schemas.microsoft.com/office/powerpoint/2010/main" val="4278393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I saw the Lord seated on His throne He was clothed in glory and exalted high And the train of</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147852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 robe filled the temple The angels circled around Him and cried You are holy, oh so holy,</a:t>
            </a:r>
          </a:p>
        </p:txBody>
      </p:sp>
    </p:spTree>
    <p:extLst>
      <p:ext uri="{BB962C8B-B14F-4D97-AF65-F5344CB8AC3E}">
        <p14:creationId xmlns:p14="http://schemas.microsoft.com/office/powerpoint/2010/main" val="3699442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holy Lord of all Woe is me, for I'm unclean, For my eyes have seen the Holy King</a:t>
            </a:r>
          </a:p>
        </p:txBody>
      </p:sp>
    </p:spTree>
    <p:extLst>
      <p:ext uri="{BB962C8B-B14F-4D97-AF65-F5344CB8AC3E}">
        <p14:creationId xmlns:p14="http://schemas.microsoft.com/office/powerpoint/2010/main" val="2403870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He cleansed my lips before I died And the pillars </a:t>
            </a:r>
            <a:r>
              <a:rPr lang="en-US" sz="4000" dirty="0" err="1">
                <a:solidFill>
                  <a:schemeClr val="bg1"/>
                </a:solidFill>
                <a:latin typeface="Arial"/>
                <a:ea typeface="+mn-lt"/>
                <a:cs typeface="+mn-lt"/>
              </a:rPr>
              <a:t>sas</a:t>
            </a:r>
            <a:r>
              <a:rPr lang="en-US" sz="4000" dirty="0">
                <a:solidFill>
                  <a:schemeClr val="bg1"/>
                </a:solidFill>
                <a:latin typeface="Arial"/>
                <a:ea typeface="+mn-lt"/>
                <a:cs typeface="+mn-lt"/>
              </a:rPr>
              <a:t> the angels cried</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463009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a:t>
            </a:r>
            <a:r>
              <a:rPr lang="en-US" sz="4000" b="1" dirty="0" err="1">
                <a:solidFill>
                  <a:schemeClr val="bg1"/>
                </a:solidFill>
                <a:latin typeface="Arial"/>
                <a:ea typeface="+mn-lt"/>
                <a:cs typeface="+mn-lt"/>
              </a:rPr>
              <a:t>Yeshua</a:t>
            </a:r>
            <a:r>
              <a:rPr lang="en-US" sz="4000" b="1" dirty="0">
                <a:solidFill>
                  <a:schemeClr val="bg1"/>
                </a:solidFill>
                <a:latin typeface="Arial"/>
                <a:ea typeface="+mn-lt"/>
                <a:cs typeface="+mn-lt"/>
              </a:rPr>
              <a:t>”</a:t>
            </a:r>
          </a:p>
          <a:p>
            <a:pPr marL="0" indent="0" algn="ctr">
              <a:buNone/>
            </a:pPr>
            <a:r>
              <a:rPr lang="en-US" sz="4000" b="1" dirty="0">
                <a:solidFill>
                  <a:schemeClr val="bg1"/>
                </a:solidFill>
                <a:latin typeface="Arial"/>
                <a:ea typeface="+mn-lt"/>
                <a:cs typeface="+mn-lt"/>
              </a:rPr>
              <a:t>(Jesus Image)</a:t>
            </a:r>
          </a:p>
        </p:txBody>
      </p:sp>
    </p:spTree>
    <p:extLst>
      <p:ext uri="{BB962C8B-B14F-4D97-AF65-F5344CB8AC3E}">
        <p14:creationId xmlns:p14="http://schemas.microsoft.com/office/powerpoint/2010/main" val="1641302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beloved is the most beautiful Among thousands and thousands My beloved is the most beautiful</a:t>
            </a:r>
          </a:p>
        </p:txBody>
      </p:sp>
    </p:spTree>
    <p:extLst>
      <p:ext uri="{BB962C8B-B14F-4D97-AF65-F5344CB8AC3E}">
        <p14:creationId xmlns:p14="http://schemas.microsoft.com/office/powerpoint/2010/main" val="87078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louder than before yeah</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Freedom (freedom) Freedom</a:t>
            </a:r>
          </a:p>
        </p:txBody>
      </p:sp>
    </p:spTree>
    <p:extLst>
      <p:ext uri="{BB962C8B-B14F-4D97-AF65-F5344CB8AC3E}">
        <p14:creationId xmlns:p14="http://schemas.microsoft.com/office/powerpoint/2010/main" val="1924788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Among thousands and thousands My beloved is the most beautiful Among thousands and</a:t>
            </a:r>
          </a:p>
        </p:txBody>
      </p:sp>
    </p:spTree>
    <p:extLst>
      <p:ext uri="{BB962C8B-B14F-4D97-AF65-F5344CB8AC3E}">
        <p14:creationId xmlns:p14="http://schemas.microsoft.com/office/powerpoint/2010/main" val="2510880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thousands My beloved is the most beautiful Among thousands and thousands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My</a:t>
            </a:r>
          </a:p>
        </p:txBody>
      </p:sp>
    </p:spTree>
    <p:extLst>
      <p:ext uri="{BB962C8B-B14F-4D97-AF65-F5344CB8AC3E}">
        <p14:creationId xmlns:p14="http://schemas.microsoft.com/office/powerpoint/2010/main" val="3466398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beloved is the most beautiful Among thousands and thousands My beloved is the most beautiful Among</a:t>
            </a:r>
          </a:p>
        </p:txBody>
      </p:sp>
    </p:spTree>
    <p:extLst>
      <p:ext uri="{BB962C8B-B14F-4D97-AF65-F5344CB8AC3E}">
        <p14:creationId xmlns:p14="http://schemas.microsoft.com/office/powerpoint/2010/main" val="3921742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thousands and thousands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say his name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Pour your love on Jesus</a:t>
            </a:r>
          </a:p>
        </p:txBody>
      </p:sp>
    </p:spTree>
    <p:extLst>
      <p:ext uri="{BB962C8B-B14F-4D97-AF65-F5344CB8AC3E}">
        <p14:creationId xmlns:p14="http://schemas.microsoft.com/office/powerpoint/2010/main" val="1320177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Pour your love out upon his feet Pour your love, pour your love Pour your love Pour your love on God</a:t>
            </a:r>
          </a:p>
        </p:txBody>
      </p:sp>
    </p:spTree>
    <p:extLst>
      <p:ext uri="{BB962C8B-B14F-4D97-AF65-F5344CB8AC3E}">
        <p14:creationId xmlns:p14="http://schemas.microsoft.com/office/powerpoint/2010/main" val="646129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behold you tonight Jesus oh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come on, come on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come on, look at his face My</a:t>
            </a:r>
          </a:p>
        </p:txBody>
      </p:sp>
    </p:spTree>
    <p:extLst>
      <p:ext uri="{BB962C8B-B14F-4D97-AF65-F5344CB8AC3E}">
        <p14:creationId xmlns:p14="http://schemas.microsoft.com/office/powerpoint/2010/main" val="3642934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beloved is the most beautiful Among thousands and thousands My beloved is the most beautiful Among</a:t>
            </a:r>
          </a:p>
        </p:txBody>
      </p:sp>
    </p:spTree>
    <p:extLst>
      <p:ext uri="{BB962C8B-B14F-4D97-AF65-F5344CB8AC3E}">
        <p14:creationId xmlns:p14="http://schemas.microsoft.com/office/powerpoint/2010/main" val="3774367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thousands and thousands My beloved is the most beautiful Among thousands and thousands My</a:t>
            </a:r>
          </a:p>
        </p:txBody>
      </p:sp>
    </p:spTree>
    <p:extLst>
      <p:ext uri="{BB962C8B-B14F-4D97-AF65-F5344CB8AC3E}">
        <p14:creationId xmlns:p14="http://schemas.microsoft.com/office/powerpoint/2010/main" val="159571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beloved is the most beautiful Among thousands, yeah, come on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come on, sing with</a:t>
            </a:r>
          </a:p>
        </p:txBody>
      </p:sp>
    </p:spTree>
    <p:extLst>
      <p:ext uri="{BB962C8B-B14F-4D97-AF65-F5344CB8AC3E}">
        <p14:creationId xmlns:p14="http://schemas.microsoft.com/office/powerpoint/2010/main" val="1026863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And yours is the kingdom Yours is the power Yours is the glory forever, amen And</a:t>
            </a:r>
          </a:p>
        </p:txBody>
      </p:sp>
    </p:spTree>
    <p:extLst>
      <p:ext uri="{BB962C8B-B14F-4D97-AF65-F5344CB8AC3E}">
        <p14:creationId xmlns:p14="http://schemas.microsoft.com/office/powerpoint/2010/main" val="42562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(God thank you for freedom!) Freedom (freedom) Freedom (I love you Jesus) Freedom (for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yours is the kingdom Yours is the power Yours is the glory forever, amen Oh yours is the kingdom</a:t>
            </a:r>
          </a:p>
        </p:txBody>
      </p:sp>
    </p:spTree>
    <p:extLst>
      <p:ext uri="{BB962C8B-B14F-4D97-AF65-F5344CB8AC3E}">
        <p14:creationId xmlns:p14="http://schemas.microsoft.com/office/powerpoint/2010/main" val="518080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Yours is the power Yours is the glory forever, amen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sing with me </a:t>
            </a:r>
            <a:r>
              <a:rPr lang="en-US" sz="4000" dirty="0" err="1">
                <a:solidFill>
                  <a:schemeClr val="bg1"/>
                </a:solidFill>
                <a:latin typeface="Arial"/>
                <a:ea typeface="+mn-lt"/>
                <a:cs typeface="+mn-lt"/>
              </a:rPr>
              <a:t>Yeshua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05029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And yours is the kingdom Yours is the power Yours is the glory forever, amen And yours is the</a:t>
            </a:r>
          </a:p>
        </p:txBody>
      </p:sp>
    </p:spTree>
    <p:extLst>
      <p:ext uri="{BB962C8B-B14F-4D97-AF65-F5344CB8AC3E}">
        <p14:creationId xmlns:p14="http://schemas.microsoft.com/office/powerpoint/2010/main" val="2736521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kingdom Yours is the power Yours is the glory forever, amen And yours is the kingdom Yours is the</a:t>
            </a:r>
          </a:p>
        </p:txBody>
      </p:sp>
    </p:spTree>
    <p:extLst>
      <p:ext uri="{BB962C8B-B14F-4D97-AF65-F5344CB8AC3E}">
        <p14:creationId xmlns:p14="http://schemas.microsoft.com/office/powerpoint/2010/main" val="3465898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Yours is the glory forever, amen And yours is the kingdom Yours is the power Yours is the glory</a:t>
            </a:r>
          </a:p>
        </p:txBody>
      </p:sp>
    </p:spTree>
    <p:extLst>
      <p:ext uri="{BB962C8B-B14F-4D97-AF65-F5344CB8AC3E}">
        <p14:creationId xmlns:p14="http://schemas.microsoft.com/office/powerpoint/2010/main" val="274996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forever, amen yeah, yeah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this is your time to pour it out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614907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8804926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“Here for You”</a:t>
            </a:r>
          </a:p>
          <a:p>
            <a:pPr marL="0" indent="0" algn="ctr">
              <a:buNone/>
            </a:pPr>
            <a:r>
              <a:rPr lang="en-US" sz="4000" b="1" dirty="0">
                <a:solidFill>
                  <a:schemeClr val="bg1"/>
                </a:solidFill>
                <a:latin typeface="Arial"/>
                <a:ea typeface="+mn-lt"/>
                <a:cs typeface="+mn-lt"/>
              </a:rPr>
              <a:t>(Chris Tomlin)</a:t>
            </a:r>
          </a:p>
        </p:txBody>
      </p:sp>
    </p:spTree>
    <p:extLst>
      <p:ext uri="{BB962C8B-B14F-4D97-AF65-F5344CB8AC3E}">
        <p14:creationId xmlns:p14="http://schemas.microsoft.com/office/powerpoint/2010/main" val="2913268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our praise be Your welcome Let our songs be a sign We are here for You We are here for You Let</a:t>
            </a:r>
          </a:p>
        </p:txBody>
      </p:sp>
    </p:spTree>
    <p:extLst>
      <p:ext uri="{BB962C8B-B14F-4D97-AF65-F5344CB8AC3E}">
        <p14:creationId xmlns:p14="http://schemas.microsoft.com/office/powerpoint/2010/main" val="1801258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Your breath come from heaven Fill our hearts with Your life We are here for You We are here</a:t>
            </a:r>
          </a:p>
        </p:txBody>
      </p:sp>
    </p:spTree>
    <p:extLst>
      <p:ext uri="{BB962C8B-B14F-4D97-AF65-F5344CB8AC3E}">
        <p14:creationId xmlns:p14="http://schemas.microsoft.com/office/powerpoint/2010/main" val="268684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clap a little louder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sing a little louder than before (Ooh)</a:t>
            </a:r>
          </a:p>
        </p:txBody>
      </p:sp>
    </p:spTree>
    <p:extLst>
      <p:ext uri="{BB962C8B-B14F-4D97-AF65-F5344CB8AC3E}">
        <p14:creationId xmlns:p14="http://schemas.microsoft.com/office/powerpoint/2010/main" val="136504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You To You our hearts are open Nothing here is hidden You are our one desire You alone are holy</a:t>
            </a:r>
          </a:p>
        </p:txBody>
      </p:sp>
    </p:spTree>
    <p:extLst>
      <p:ext uri="{BB962C8B-B14F-4D97-AF65-F5344CB8AC3E}">
        <p14:creationId xmlns:p14="http://schemas.microsoft.com/office/powerpoint/2010/main" val="39407326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You are worthy God, let Your fire fall down Let our shout be Your anthem Your renown fill the skies</a:t>
            </a:r>
          </a:p>
        </p:txBody>
      </p:sp>
    </p:spTree>
    <p:extLst>
      <p:ext uri="{BB962C8B-B14F-4D97-AF65-F5344CB8AC3E}">
        <p14:creationId xmlns:p14="http://schemas.microsoft.com/office/powerpoint/2010/main" val="4288261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are here for You We are here for You Let your word move in power Let what's dead come to life We se</a:t>
            </a:r>
          </a:p>
        </p:txBody>
      </p:sp>
    </p:spTree>
    <p:extLst>
      <p:ext uri="{BB962C8B-B14F-4D97-AF65-F5344CB8AC3E}">
        <p14:creationId xmlns:p14="http://schemas.microsoft.com/office/powerpoint/2010/main" val="4924677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here for You We are here for You To You our hearts are open Nothing here is hidden You are our</a:t>
            </a:r>
          </a:p>
        </p:txBody>
      </p:sp>
    </p:spTree>
    <p:extLst>
      <p:ext uri="{BB962C8B-B14F-4D97-AF65-F5344CB8AC3E}">
        <p14:creationId xmlns:p14="http://schemas.microsoft.com/office/powerpoint/2010/main" val="248210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one desire You alone are holy Only You are worthy God, let Your fire fall down To You our hearts are</a:t>
            </a:r>
          </a:p>
        </p:txBody>
      </p:sp>
    </p:spTree>
    <p:extLst>
      <p:ext uri="{BB962C8B-B14F-4D97-AF65-F5344CB8AC3E}">
        <p14:creationId xmlns:p14="http://schemas.microsoft.com/office/powerpoint/2010/main" val="3720485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open Nothing here is hidden You are our one desire You alone are holy Only You are worthy God, let</a:t>
            </a:r>
          </a:p>
        </p:txBody>
      </p:sp>
    </p:spTree>
    <p:extLst>
      <p:ext uri="{BB962C8B-B14F-4D97-AF65-F5344CB8AC3E}">
        <p14:creationId xmlns:p14="http://schemas.microsoft.com/office/powerpoint/2010/main" val="40200702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fire fall down Let it fall (let it fall, let it fall) Let it fall (let it fall, let it fall) Let it fall (let it fall, let it fall)</a:t>
            </a:r>
          </a:p>
        </p:txBody>
      </p:sp>
    </p:spTree>
    <p:extLst>
      <p:ext uri="{BB962C8B-B14F-4D97-AF65-F5344CB8AC3E}">
        <p14:creationId xmlns:p14="http://schemas.microsoft.com/office/powerpoint/2010/main" val="716298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welcome You with praise We welcome You with praise Almighty God of love Be welcomed in this</a:t>
            </a:r>
          </a:p>
        </p:txBody>
      </p:sp>
    </p:spTree>
    <p:extLst>
      <p:ext uri="{BB962C8B-B14F-4D97-AF65-F5344CB8AC3E}">
        <p14:creationId xmlns:p14="http://schemas.microsoft.com/office/powerpoint/2010/main" val="1567113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place We welcome You with praise We welcome You with praise Almighty God of love Be welcomed in this</a:t>
            </a:r>
          </a:p>
        </p:txBody>
      </p:sp>
    </p:spTree>
    <p:extLst>
      <p:ext uri="{BB962C8B-B14F-4D97-AF65-F5344CB8AC3E}">
        <p14:creationId xmlns:p14="http://schemas.microsoft.com/office/powerpoint/2010/main" val="39125427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place Let every heart adore Let every soul awake Almighty God of love Be welcomed in this place We</a:t>
            </a:r>
          </a:p>
        </p:txBody>
      </p:sp>
    </p:spTree>
    <p:extLst>
      <p:ext uri="{BB962C8B-B14F-4D97-AF65-F5344CB8AC3E}">
        <p14:creationId xmlns:p14="http://schemas.microsoft.com/office/powerpoint/2010/main" val="114040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spin wilder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louder yeah Freedom (freedom) Freedom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welcome You with praise We welcome You with praise Almighty God of love Be welcomed in this</a:t>
            </a:r>
          </a:p>
        </p:txBody>
      </p:sp>
    </p:spTree>
    <p:extLst>
      <p:ext uri="{BB962C8B-B14F-4D97-AF65-F5344CB8AC3E}">
        <p14:creationId xmlns:p14="http://schemas.microsoft.com/office/powerpoint/2010/main" val="39750630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place Be welcome in Your house, Lord Be welcome in Your house</a:t>
            </a:r>
          </a:p>
        </p:txBody>
      </p:sp>
    </p:spTree>
    <p:extLst>
      <p:ext uri="{BB962C8B-B14F-4D97-AF65-F5344CB8AC3E}">
        <p14:creationId xmlns:p14="http://schemas.microsoft.com/office/powerpoint/2010/main" val="26344274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7249780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1752600" y="-30480"/>
            <a:ext cx="8686800" cy="3908762"/>
          </a:xfrm>
          <a:prstGeom prst="rect">
            <a:avLst/>
          </a:prstGeom>
          <a:noFill/>
        </p:spPr>
        <p:txBody>
          <a:bodyPr wrap="square" rtlCol="0">
            <a:spAutoFit/>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Our Chief Physician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Isaiah 53:4-4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28,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dirty="0"/>
              <a:t> </a:t>
            </a:r>
          </a:p>
          <a:p>
            <a:pPr algn="ctr"/>
            <a:endParaRPr lang="en-US" sz="3200" dirty="0"/>
          </a:p>
        </p:txBody>
      </p:sp>
      <p:pic>
        <p:nvPicPr>
          <p:cNvPr id="4" name="Picture 3" descr="A group of people in a swimming pool&#10;&#10;Description automatically generated">
            <a:extLst>
              <a:ext uri="{FF2B5EF4-FFF2-40B4-BE49-F238E27FC236}">
                <a16:creationId xmlns:a16="http://schemas.microsoft.com/office/drawing/2014/main" id="{5B51625C-0CD4-4BC7-A676-292DAA714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67000"/>
            <a:ext cx="12192000" cy="4208016"/>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0901778" y="5890333"/>
            <a:ext cx="1290222" cy="967667"/>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Isaiah 53:4-6</a:t>
            </a:r>
            <a:endParaRPr lang="en-US" sz="4000" u="sng" dirty="0"/>
          </a:p>
          <a:p>
            <a:pPr algn="ctr"/>
            <a:r>
              <a:rPr lang="en-US" sz="4000" dirty="0"/>
              <a:t>4 Surely He has borne our griefs And carried our sorrows; Yet we esteemed Him stricken, Smitten by God, and afflicted. 5 But He was wounded for our transgressions, He was bruised for our iniquities; The chastisement for our peace was upon Him, And by His stripes we are healed. 6 All we like sheep have gone astray; We have turned, every one, to his own way; And the LORD has laid on Him the iniquity of us all. </a:t>
            </a:r>
          </a:p>
        </p:txBody>
      </p:sp>
    </p:spTree>
    <p:extLst>
      <p:ext uri="{BB962C8B-B14F-4D97-AF65-F5344CB8AC3E}">
        <p14:creationId xmlns:p14="http://schemas.microsoft.com/office/powerpoint/2010/main" val="16919816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 Healing is God’s will for Mankind </a:t>
            </a:r>
            <a:endParaRPr lang="en-US" sz="4000" dirty="0"/>
          </a:p>
          <a:p>
            <a:pPr algn="ctr" fontAlgn="base">
              <a:spcBef>
                <a:spcPct val="0"/>
              </a:spcBef>
              <a:spcAft>
                <a:spcPct val="0"/>
              </a:spcAft>
              <a:defRPr/>
            </a:pP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9375102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1"/>
            <a:ext cx="12192000" cy="3785652"/>
          </a:xfrm>
          <a:prstGeom prst="rect">
            <a:avLst/>
          </a:prstGeom>
        </p:spPr>
        <p:txBody>
          <a:bodyPr wrap="square">
            <a:spAutoFit/>
          </a:bodyPr>
          <a:lstStyle/>
          <a:p>
            <a:pPr algn="ctr"/>
            <a:r>
              <a:rPr lang="en-US" sz="4000" b="1" u="sng" dirty="0"/>
              <a:t>3 John 2</a:t>
            </a:r>
            <a:endParaRPr lang="en-US" sz="4000" u="sng" dirty="0"/>
          </a:p>
          <a:p>
            <a:pPr algn="ctr"/>
            <a:r>
              <a:rPr lang="en-US" sz="4000" dirty="0"/>
              <a:t>“Beloved, I pray that you may prosper in all things and be in health, just as your soul prospers” </a:t>
            </a:r>
          </a:p>
          <a:p>
            <a:pPr algn="ctr"/>
            <a:r>
              <a:rPr lang="en-US" sz="4000" b="1" dirty="0"/>
              <a:t>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u="sng" dirty="0"/>
              <a:t> </a:t>
            </a:r>
            <a:r>
              <a:rPr lang="en-US" sz="4000" b="1" u="sng" dirty="0"/>
              <a:t>Hosea 4:6</a:t>
            </a:r>
            <a:endParaRPr lang="en-US" sz="4000" u="sng" dirty="0"/>
          </a:p>
          <a:p>
            <a:pPr algn="ctr"/>
            <a:r>
              <a:rPr lang="en-US" sz="4000" dirty="0"/>
              <a:t>“My people are destroyed for a lack of knowledge…” </a:t>
            </a:r>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0" y="0"/>
            <a:ext cx="12192000" cy="4401205"/>
          </a:xfrm>
          <a:prstGeom prst="rect">
            <a:avLst/>
          </a:prstGeom>
        </p:spPr>
        <p:txBody>
          <a:bodyPr wrap="square">
            <a:spAutoFit/>
          </a:bodyPr>
          <a:lstStyle/>
          <a:p>
            <a:pPr algn="ctr"/>
            <a:r>
              <a:rPr lang="en-US" sz="4000" b="1" u="sng" dirty="0"/>
              <a:t>1 Peter 2:24</a:t>
            </a:r>
            <a:endParaRPr lang="en-US" sz="4000" u="sng" dirty="0"/>
          </a:p>
          <a:p>
            <a:pPr algn="ctr"/>
            <a:r>
              <a:rPr lang="en-US" sz="4000" dirty="0"/>
              <a:t>“who Himself bore our sins in His own body on the tree, that we, having died to sins, might live for righteousness—by whose stripes you were healed.”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a:t>
            </a:r>
            <a:r>
              <a:rPr lang="en-US" sz="4000" dirty="0" err="1">
                <a:solidFill>
                  <a:schemeClr val="bg1"/>
                </a:solidFill>
                <a:latin typeface="Arial" panose="020B0604020202020204" pitchFamily="34" charset="0"/>
                <a:ea typeface="+mn-lt"/>
                <a:cs typeface="Arial" panose="020B0604020202020204" pitchFamily="34" charset="0"/>
              </a:rPr>
              <a:t>Freedom</a:t>
            </a:r>
            <a:r>
              <a:rPr lang="en-US" sz="4000" dirty="0">
                <a:solidFill>
                  <a:schemeClr val="bg1"/>
                </a:solidFill>
                <a:latin typeface="Arial" panose="020B0604020202020204" pitchFamily="34" charset="0"/>
                <a:ea typeface="+mn-lt"/>
                <a:cs typeface="Arial" panose="020B0604020202020204" pitchFamily="34" charset="0"/>
              </a:rPr>
              <a:t> (freedom) Freedom (freedom)</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Freedom (freedom) Freedom</a:t>
            </a:r>
          </a:p>
        </p:txBody>
      </p:sp>
    </p:spTree>
    <p:extLst>
      <p:ext uri="{BB962C8B-B14F-4D97-AF65-F5344CB8AC3E}">
        <p14:creationId xmlns:p14="http://schemas.microsoft.com/office/powerpoint/2010/main" val="4386818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2268200" cy="5016758"/>
          </a:xfrm>
          <a:prstGeom prst="rect">
            <a:avLst/>
          </a:prstGeom>
        </p:spPr>
        <p:txBody>
          <a:bodyPr wrap="square">
            <a:spAutoFit/>
          </a:bodyPr>
          <a:lstStyle/>
          <a:p>
            <a:pPr algn="ctr"/>
            <a:r>
              <a:rPr lang="en-US" sz="4000" b="1" u="sng" dirty="0"/>
              <a:t>Hebrews 1:3</a:t>
            </a:r>
            <a:endParaRPr lang="en-US" sz="4000" u="sng" dirty="0"/>
          </a:p>
          <a:p>
            <a:pPr algn="ctr"/>
            <a:r>
              <a:rPr lang="en-US" sz="4000" dirty="0"/>
              <a:t>“who being the brightness of His glory and the express image of His person, and upholding all things by the word of His power, when He had by Himself purged our sins, sat down at the right hand of the Majesty on high”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23439"/>
          </a:xfrm>
          <a:prstGeom prst="rect">
            <a:avLst/>
          </a:prstGeom>
        </p:spPr>
        <p:txBody>
          <a:bodyPr wrap="square">
            <a:spAutoFit/>
          </a:bodyPr>
          <a:lstStyle/>
          <a:p>
            <a:pPr algn="ctr"/>
            <a:r>
              <a:rPr lang="en-US" sz="4000" b="1" dirty="0"/>
              <a:t>“The Perfect Representation” </a:t>
            </a:r>
            <a:endParaRPr lang="en-US" sz="4000" dirty="0"/>
          </a:p>
          <a:p>
            <a:pPr algn="ctr">
              <a:defRPr/>
            </a:pPr>
            <a:endParaRPr lang="en-US" sz="4000" dirty="0">
              <a:solidFill>
                <a:prstClr val="black"/>
              </a:solidFill>
              <a:latin typeface="Calibri"/>
            </a:endParaRPr>
          </a:p>
        </p:txBody>
      </p:sp>
    </p:spTree>
    <p:extLst>
      <p:ext uri="{BB962C8B-B14F-4D97-AF65-F5344CB8AC3E}">
        <p14:creationId xmlns:p14="http://schemas.microsoft.com/office/powerpoint/2010/main" val="27150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dirty="0"/>
              <a:t> </a:t>
            </a:r>
            <a:r>
              <a:rPr lang="en-US" sz="4000" b="1" u="sng" dirty="0"/>
              <a:t>Luke 6:17-19</a:t>
            </a:r>
            <a:endParaRPr lang="en-US" sz="4000" u="sng" dirty="0"/>
          </a:p>
          <a:p>
            <a:pPr algn="ctr"/>
            <a:r>
              <a:rPr lang="en-US" sz="4000" dirty="0"/>
              <a:t>17 And He came down with them and stood on a level place with a crowd of His disciples and a great multitude of people from all Judea and Jerusalem, and from the seacoast of </a:t>
            </a:r>
            <a:r>
              <a:rPr lang="en-US" sz="4000" dirty="0" err="1"/>
              <a:t>Tyre</a:t>
            </a:r>
            <a:r>
              <a:rPr lang="en-US" sz="4000" dirty="0"/>
              <a:t> and Sidon, who came to hear Him and be healed of their diseases,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401205"/>
          </a:xfrm>
          <a:prstGeom prst="rect">
            <a:avLst/>
          </a:prstGeom>
        </p:spPr>
        <p:txBody>
          <a:bodyPr wrap="square">
            <a:spAutoFit/>
          </a:bodyPr>
          <a:lstStyle/>
          <a:p>
            <a:pPr algn="ctr"/>
            <a:r>
              <a:rPr lang="en-US" sz="4000" dirty="0"/>
              <a:t>18 as well as those who were tormented with unclean spirits. And they were healed. 19 And the whole multitude sought to touch Him, for power went out from Him and healed them all.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1. Grace</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000" b="1" u="sng" dirty="0"/>
              <a:t>2 Peter 1:1-3</a:t>
            </a:r>
            <a:endParaRPr lang="en-US" sz="4000" u="sng" dirty="0"/>
          </a:p>
          <a:p>
            <a:pPr algn="ctr"/>
            <a:r>
              <a:rPr lang="en-US" sz="4000" dirty="0"/>
              <a:t>1 Simon Peter, a bondservant and apostle of Jesus Christ, To those who have obtained like precious faith with us by the righteousness of our God and Savior Jesus Christ: 2 Grace and peace be multiplied to you in the knowledge of God and of Jesus our Lord, 3 as His divine power has given to us all things that pertain to life and godliness, through the knowledge of Him who called us by glory and virtue…</a:t>
            </a:r>
          </a:p>
          <a:p>
            <a:pPr algn="ctr"/>
            <a:r>
              <a:rPr lang="en-US" sz="4000" b="1" u="sng" dirty="0"/>
              <a:t> </a:t>
            </a:r>
            <a:endParaRPr lang="en-US" sz="4000" u="sng" dirty="0"/>
          </a:p>
          <a:p>
            <a:pPr algn="ctr"/>
            <a:endParaRPr lang="en-US" sz="4000" dirty="0"/>
          </a:p>
        </p:txBody>
      </p:sp>
    </p:spTree>
    <p:extLst>
      <p:ext uri="{BB962C8B-B14F-4D97-AF65-F5344CB8AC3E}">
        <p14:creationId xmlns:p14="http://schemas.microsoft.com/office/powerpoint/2010/main" val="12931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b="1" dirty="0"/>
              <a:t>”all things that pertain to life” </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40533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dirty="0"/>
              <a:t>2. God’s Medicine</a:t>
            </a:r>
            <a:endParaRPr lang="en-US" sz="4000" dirty="0"/>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85277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b="1" u="sng" dirty="0"/>
              <a:t>Proverbs 4:20-22</a:t>
            </a:r>
            <a:endParaRPr lang="en-US" sz="4000" u="sng" dirty="0"/>
          </a:p>
          <a:p>
            <a:pPr algn="ctr"/>
            <a:r>
              <a:rPr lang="en-US" sz="4000" dirty="0"/>
              <a:t>20 My son, give attention to my words; Incline your ear to my sayings. 21 Do not let them depart from your eyes; Keep them in the midst of your heart; 22 For they are life to those who find them, And health to all their flesh. </a:t>
            </a:r>
          </a:p>
          <a:p>
            <a:pPr algn="ctr"/>
            <a:r>
              <a:rPr lang="en-US" sz="4000" dirty="0"/>
              <a:t> </a:t>
            </a:r>
          </a:p>
          <a:p>
            <a:pPr algn="ctr"/>
            <a:endParaRPr lang="en-US" sz="4000" dirty="0"/>
          </a:p>
        </p:txBody>
      </p:sp>
    </p:spTree>
    <p:extLst>
      <p:ext uri="{BB962C8B-B14F-4D97-AF65-F5344CB8AC3E}">
        <p14:creationId xmlns:p14="http://schemas.microsoft.com/office/powerpoint/2010/main" val="321040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4000" b="1" u="sng" dirty="0"/>
              <a:t>Exodus 15:26</a:t>
            </a:r>
          </a:p>
          <a:p>
            <a:pPr algn="ctr"/>
            <a:r>
              <a:rPr lang="en-US" sz="4000" dirty="0"/>
              <a:t>“and he said, If thou wilt diligently hearken to the voice of Jehovah thy God, and wilt do that which is right in his eyes, and wilt give ear to his commandments, and keep all his statutes, I will put none of the diseases upon thee, which I have put upon the Egyptians: for I am Jehovah that </a:t>
            </a:r>
            <a:r>
              <a:rPr lang="en-US" sz="4000" dirty="0" err="1"/>
              <a:t>healeth</a:t>
            </a:r>
            <a:r>
              <a:rPr lang="en-US" sz="4000" dirty="0"/>
              <a:t> thee.</a:t>
            </a:r>
          </a:p>
          <a:p>
            <a:pPr algn="ctr"/>
            <a:r>
              <a:rPr lang="en-US" sz="4000" dirty="0"/>
              <a:t> </a:t>
            </a:r>
          </a:p>
          <a:p>
            <a:pPr algn="ctr"/>
            <a:endParaRPr lang="en-US" sz="4000" dirty="0"/>
          </a:p>
        </p:txBody>
      </p:sp>
    </p:spTree>
    <p:extLst>
      <p:ext uri="{BB962C8B-B14F-4D97-AF65-F5344CB8AC3E}">
        <p14:creationId xmlns:p14="http://schemas.microsoft.com/office/powerpoint/2010/main" val="17079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lift my hands higher than before I want to love you more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worship deeper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dirty="0"/>
              <a:t>  </a:t>
            </a:r>
            <a:r>
              <a:rPr lang="en-US" sz="4000" b="1" dirty="0"/>
              <a:t>3. God’s Plan</a:t>
            </a:r>
            <a:endParaRPr lang="en-US" sz="4000" dirty="0"/>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13082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dirty="0"/>
              <a:t> </a:t>
            </a:r>
            <a:r>
              <a:rPr lang="en-US" sz="4000" b="1" u="sng" dirty="0"/>
              <a:t>John 10:10</a:t>
            </a:r>
            <a:endParaRPr lang="en-US" sz="4000" u="sng" dirty="0"/>
          </a:p>
          <a:p>
            <a:pPr algn="ctr"/>
            <a:r>
              <a:rPr lang="en-US" sz="4000" dirty="0">
                <a:solidFill>
                  <a:srgbClr val="FF0000"/>
                </a:solidFill>
              </a:rPr>
              <a:t>The thief does not come except to steal, and to kill, and to destroy. I have come that they may have life, and that they may have it more abundantly. </a:t>
            </a:r>
          </a:p>
          <a:p>
            <a:pPr algn="ctr"/>
            <a:r>
              <a:rPr lang="en-US" sz="4000" dirty="0">
                <a:solidFill>
                  <a:srgbClr val="FF0000"/>
                </a:solidFill>
              </a:rPr>
              <a:t> </a:t>
            </a:r>
          </a:p>
          <a:p>
            <a:pPr algn="ctr"/>
            <a:endParaRPr lang="en-US" sz="4000" dirty="0"/>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4000" b="1" u="sng" dirty="0"/>
              <a:t>Matthew 6:10 </a:t>
            </a:r>
            <a:endParaRPr lang="en-US" sz="4000" u="sng" dirty="0"/>
          </a:p>
          <a:p>
            <a:pPr algn="ctr"/>
            <a:r>
              <a:rPr lang="en-US" sz="4000" dirty="0">
                <a:solidFill>
                  <a:srgbClr val="FF0000"/>
                </a:solidFill>
              </a:rPr>
              <a:t>“Your kingdom come. Your will be done on earth as it is in heaven.” </a:t>
            </a:r>
          </a:p>
          <a:p>
            <a:pPr algn="ctr"/>
            <a:r>
              <a:rPr lang="en-US" sz="4000" dirty="0">
                <a:solidFill>
                  <a:srgbClr val="FF0000"/>
                </a:solidFill>
              </a:rPr>
              <a:t> </a:t>
            </a:r>
          </a:p>
          <a:p>
            <a:pPr algn="ctr"/>
            <a:r>
              <a:rPr lang="en-US" sz="4000" dirty="0"/>
              <a:t> </a:t>
            </a:r>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4. God’s Report</a:t>
            </a:r>
            <a:endParaRPr lang="en-US" sz="4000" dirty="0"/>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04108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6"/>
            <a:ext cx="12192000" cy="6247864"/>
          </a:xfrm>
          <a:prstGeom prst="rect">
            <a:avLst/>
          </a:prstGeom>
        </p:spPr>
        <p:txBody>
          <a:bodyPr wrap="square">
            <a:spAutoFit/>
          </a:bodyPr>
          <a:lstStyle/>
          <a:p>
            <a:pPr algn="ctr"/>
            <a:r>
              <a:rPr lang="en-US" sz="4000" b="1" u="sng" dirty="0"/>
              <a:t>Isaiah 53:1-5</a:t>
            </a:r>
            <a:endParaRPr lang="en-US" sz="4000" u="sng" dirty="0"/>
          </a:p>
          <a:p>
            <a:pPr algn="ctr"/>
            <a:r>
              <a:rPr lang="en-US" sz="4000" dirty="0"/>
              <a:t>1 Who has believed our report? And to whom has the arm of the LORD been revealed? 2 For He shall grow up before Him as a tender plant, And as a root out of dry ground. He has no form or comeliness; And when we see Him, There is no beauty that we should desire Him.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dirty="0"/>
              <a:t>3 He is despised and rejected by men, A Man of sorrows and acquainted with grief. And we hid, as it were, our faces from Him; He was despised, and we did not esteem Him. 4 Surely He has borne our griefs And carried our sorrows; Yet we esteemed Him stricken, Smitten by God, and afflicted.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2403395"/>
          </a:xfrm>
          <a:prstGeom prst="rect">
            <a:avLst/>
          </a:prstGeom>
        </p:spPr>
        <p:txBody>
          <a:bodyPr wrap="square">
            <a:spAutoFit/>
          </a:bodyPr>
          <a:lstStyle/>
          <a:p>
            <a:pPr algn="ctr"/>
            <a:r>
              <a:rPr lang="en-US" sz="4000" dirty="0"/>
              <a:t>5 But He was wounded for our transgressions, He was bruised for our iniquities; The chastisement for our peace was upon Him, And by His stripes we are healed. </a:t>
            </a:r>
          </a:p>
          <a:p>
            <a:pPr algn="ctr"/>
            <a:r>
              <a:rPr lang="en-US" sz="4000" dirty="0"/>
              <a:t> </a:t>
            </a:r>
          </a:p>
          <a:p>
            <a:pPr algn="ctr"/>
            <a:r>
              <a:rPr lang="en-US" sz="4000" dirty="0"/>
              <a:t> </a:t>
            </a:r>
          </a:p>
          <a:p>
            <a:pPr lvl="0" algn="ctr">
              <a:defRPr/>
            </a:pPr>
            <a:r>
              <a:rPr lang="en-US" sz="4000" dirty="0">
                <a:solidFill>
                  <a:srgbClr val="FFFFFF"/>
                </a:solidFill>
              </a:rPr>
              <a:t> </a:t>
            </a:r>
          </a:p>
          <a:p>
            <a:pPr lvl="0" algn="ctr">
              <a:defRPr/>
            </a:pPr>
            <a:r>
              <a:rPr lang="en-US" sz="4000" dirty="0">
                <a:solidFill>
                  <a:srgbClr val="FFFFFF"/>
                </a:solidFill>
              </a:rPr>
              <a:t> </a:t>
            </a:r>
          </a:p>
          <a:p>
            <a:pPr lvl="0" algn="ctr">
              <a:defRPr/>
            </a:pPr>
            <a:r>
              <a:rPr lang="en-US" sz="4000" b="1" dirty="0">
                <a:solidFill>
                  <a:srgbClr val="FFFFFF"/>
                </a:solidFill>
              </a:rPr>
              <a:t> </a:t>
            </a: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r>
              <a:rPr lang="en-US" sz="4000" dirty="0">
                <a:solidFill>
                  <a:srgbClr val="FFFFFF"/>
                </a:solidFill>
              </a:rPr>
              <a:t> </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554545"/>
          </a:xfrm>
          <a:prstGeom prst="rect">
            <a:avLst/>
          </a:prstGeom>
        </p:spPr>
        <p:txBody>
          <a:bodyPr wrap="square">
            <a:spAutoFit/>
          </a:bodyPr>
          <a:lstStyle/>
          <a:p>
            <a:pPr algn="ctr"/>
            <a:r>
              <a:rPr lang="en-US" sz="4000" b="1" dirty="0"/>
              <a:t>“Who has Believed our Report?” </a:t>
            </a:r>
            <a:endParaRPr lang="en-US" sz="4000" dirty="0"/>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dirty="0"/>
              <a:t>Are you going to believe the symptoms in your body and the report from your doctor? </a:t>
            </a:r>
            <a:endParaRPr lang="en-US" sz="4000" dirty="0"/>
          </a:p>
          <a:p>
            <a:pPr algn="ctr"/>
            <a:r>
              <a:rPr lang="en-US" sz="4000" dirty="0"/>
              <a:t> </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Will you believe the Word of God?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24323</TotalTime>
  <Words>3269</Words>
  <Application>Microsoft Office PowerPoint</Application>
  <PresentationFormat>Widescreen</PresentationFormat>
  <Paragraphs>294</Paragraphs>
  <Slides>123</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123</vt:i4>
      </vt:variant>
    </vt:vector>
  </HeadingPairs>
  <TitlesOfParts>
    <vt:vector size="134" baseType="lpstr">
      <vt:lpstr>Arial</vt:lpstr>
      <vt:lpstr>Calibri</vt:lpstr>
      <vt:lpstr>Calibri Light</vt:lpstr>
      <vt:lpstr>Tahoma</vt:lpstr>
      <vt:lpstr>Times New Roman</vt:lpstr>
      <vt:lpstr>Verdana</vt:lpstr>
      <vt:lpstr>Verdana Pro</vt:lpstr>
      <vt:lpstr>1_Mountain Top</vt:lpstr>
      <vt:lpstr>2_Mountain Top</vt:lpstr>
      <vt:lpstr>3_Mountain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1550</cp:revision>
  <dcterms:created xsi:type="dcterms:W3CDTF">2013-06-05T21:04:28Z</dcterms:created>
  <dcterms:modified xsi:type="dcterms:W3CDTF">2024-01-27T05:52:48Z</dcterms:modified>
</cp:coreProperties>
</file>