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 id="2147483689" r:id="rId3"/>
    <p:sldMasterId id="2147483701" r:id="rId4"/>
  </p:sldMasterIdLst>
  <p:notesMasterIdLst>
    <p:notesMasterId r:id="rId142"/>
  </p:notesMasterIdLst>
  <p:handoutMasterIdLst>
    <p:handoutMasterId r:id="rId143"/>
  </p:handoutMasterIdLst>
  <p:sldIdLst>
    <p:sldId id="1601" r:id="rId5"/>
    <p:sldId id="1409" r:id="rId6"/>
    <p:sldId id="1410" r:id="rId7"/>
    <p:sldId id="321" r:id="rId8"/>
    <p:sldId id="322" r:id="rId9"/>
    <p:sldId id="1270" r:id="rId10"/>
    <p:sldId id="1330" r:id="rId11"/>
    <p:sldId id="1331" r:id="rId12"/>
    <p:sldId id="1332" r:id="rId13"/>
    <p:sldId id="1333" r:id="rId14"/>
    <p:sldId id="1334" r:id="rId15"/>
    <p:sldId id="1335" r:id="rId16"/>
    <p:sldId id="1336" r:id="rId17"/>
    <p:sldId id="1337" r:id="rId18"/>
    <p:sldId id="1338" r:id="rId19"/>
    <p:sldId id="1339" r:id="rId20"/>
    <p:sldId id="1340" r:id="rId21"/>
    <p:sldId id="1341" r:id="rId22"/>
    <p:sldId id="1342" r:id="rId23"/>
    <p:sldId id="1233" r:id="rId24"/>
    <p:sldId id="1234" r:id="rId25"/>
    <p:sldId id="1343" r:id="rId26"/>
    <p:sldId id="1344" r:id="rId27"/>
    <p:sldId id="1136" r:id="rId28"/>
    <p:sldId id="1027" r:id="rId29"/>
    <p:sldId id="1028" r:id="rId30"/>
    <p:sldId id="1029" r:id="rId31"/>
    <p:sldId id="1629" r:id="rId32"/>
    <p:sldId id="1630" r:id="rId33"/>
    <p:sldId id="1631" r:id="rId34"/>
    <p:sldId id="1632" r:id="rId35"/>
    <p:sldId id="1633" r:id="rId36"/>
    <p:sldId id="1634" r:id="rId37"/>
    <p:sldId id="1635" r:id="rId38"/>
    <p:sldId id="1636" r:id="rId39"/>
    <p:sldId id="1637" r:id="rId40"/>
    <p:sldId id="454" r:id="rId41"/>
    <p:sldId id="455" r:id="rId42"/>
    <p:sldId id="456" r:id="rId43"/>
    <p:sldId id="457" r:id="rId44"/>
    <p:sldId id="458" r:id="rId45"/>
    <p:sldId id="459" r:id="rId46"/>
    <p:sldId id="1622" r:id="rId47"/>
    <p:sldId id="390" r:id="rId48"/>
    <p:sldId id="391" r:id="rId49"/>
    <p:sldId id="392" r:id="rId50"/>
    <p:sldId id="393" r:id="rId51"/>
    <p:sldId id="394" r:id="rId52"/>
    <p:sldId id="395" r:id="rId53"/>
    <p:sldId id="396" r:id="rId54"/>
    <p:sldId id="397" r:id="rId55"/>
    <p:sldId id="398" r:id="rId56"/>
    <p:sldId id="399" r:id="rId57"/>
    <p:sldId id="1627" r:id="rId58"/>
    <p:sldId id="1628" r:id="rId59"/>
    <p:sldId id="886" r:id="rId60"/>
    <p:sldId id="432" r:id="rId61"/>
    <p:sldId id="433" r:id="rId62"/>
    <p:sldId id="434" r:id="rId63"/>
    <p:sldId id="435" r:id="rId64"/>
    <p:sldId id="436" r:id="rId65"/>
    <p:sldId id="437" r:id="rId66"/>
    <p:sldId id="438" r:id="rId67"/>
    <p:sldId id="439" r:id="rId68"/>
    <p:sldId id="1274" r:id="rId69"/>
    <p:sldId id="1275" r:id="rId70"/>
    <p:sldId id="1276" r:id="rId71"/>
    <p:sldId id="1277" r:id="rId72"/>
    <p:sldId id="1046" r:id="rId73"/>
    <p:sldId id="1047" r:id="rId74"/>
    <p:sldId id="1048" r:id="rId75"/>
    <p:sldId id="1049" r:id="rId76"/>
    <p:sldId id="1050" r:id="rId77"/>
    <p:sldId id="1051" r:id="rId78"/>
    <p:sldId id="1052" r:id="rId79"/>
    <p:sldId id="1053" r:id="rId80"/>
    <p:sldId id="1054" r:id="rId81"/>
    <p:sldId id="1055" r:id="rId82"/>
    <p:sldId id="1056" r:id="rId83"/>
    <p:sldId id="1057" r:id="rId84"/>
    <p:sldId id="1058" r:id="rId85"/>
    <p:sldId id="1059" r:id="rId86"/>
    <p:sldId id="1060" r:id="rId87"/>
    <p:sldId id="1061" r:id="rId88"/>
    <p:sldId id="1602" r:id="rId89"/>
    <p:sldId id="460" r:id="rId90"/>
    <p:sldId id="826" r:id="rId91"/>
    <p:sldId id="999" r:id="rId92"/>
    <p:sldId id="1000" r:id="rId93"/>
    <p:sldId id="1001" r:id="rId94"/>
    <p:sldId id="1040" r:id="rId95"/>
    <p:sldId id="464" r:id="rId96"/>
    <p:sldId id="833" r:id="rId97"/>
    <p:sldId id="465" r:id="rId98"/>
    <p:sldId id="373" r:id="rId99"/>
    <p:sldId id="978" r:id="rId100"/>
    <p:sldId id="374" r:id="rId101"/>
    <p:sldId id="979" r:id="rId102"/>
    <p:sldId id="375" r:id="rId103"/>
    <p:sldId id="981" r:id="rId104"/>
    <p:sldId id="980" r:id="rId105"/>
    <p:sldId id="985" r:id="rId106"/>
    <p:sldId id="984" r:id="rId107"/>
    <p:sldId id="1003" r:id="rId108"/>
    <p:sldId id="983" r:id="rId109"/>
    <p:sldId id="1002" r:id="rId110"/>
    <p:sldId id="1016" r:id="rId111"/>
    <p:sldId id="1015" r:id="rId112"/>
    <p:sldId id="1026" r:id="rId113"/>
    <p:sldId id="1025" r:id="rId114"/>
    <p:sldId id="1024" r:id="rId115"/>
    <p:sldId id="1023" r:id="rId116"/>
    <p:sldId id="1598" r:id="rId117"/>
    <p:sldId id="1603" r:id="rId118"/>
    <p:sldId id="1604" r:id="rId119"/>
    <p:sldId id="1605" r:id="rId120"/>
    <p:sldId id="1606" r:id="rId121"/>
    <p:sldId id="1607" r:id="rId122"/>
    <p:sldId id="1608" r:id="rId123"/>
    <p:sldId id="1609" r:id="rId124"/>
    <p:sldId id="1610" r:id="rId125"/>
    <p:sldId id="1611" r:id="rId126"/>
    <p:sldId id="1618" r:id="rId127"/>
    <p:sldId id="1617" r:id="rId128"/>
    <p:sldId id="1616" r:id="rId129"/>
    <p:sldId id="1615" r:id="rId130"/>
    <p:sldId id="1614" r:id="rId131"/>
    <p:sldId id="1613" r:id="rId132"/>
    <p:sldId id="969" r:id="rId133"/>
    <p:sldId id="970" r:id="rId134"/>
    <p:sldId id="971" r:id="rId135"/>
    <p:sldId id="972" r:id="rId136"/>
    <p:sldId id="973" r:id="rId137"/>
    <p:sldId id="974" r:id="rId138"/>
    <p:sldId id="975" r:id="rId139"/>
    <p:sldId id="1597" r:id="rId140"/>
    <p:sldId id="852" r:id="rId141"/>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3" d="100"/>
          <a:sy n="113" d="100"/>
        </p:scale>
        <p:origin x="102" y="162"/>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slide" Target="slides/slide137.xml"/><Relationship Id="rId146"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notesMaster" Target="notesMasters/notesMaster1.xml"/><Relationship Id="rId3" Type="http://schemas.openxmlformats.org/officeDocument/2006/relationships/slideMaster" Target="slideMasters/slideMaster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Title 8"/>
          <p:cNvSpPr>
            <a:spLocks noGrp="1"/>
          </p:cNvSpPr>
          <p:nvPr>
            <p:ph type="ctrTitle"/>
          </p:nvPr>
        </p:nvSpPr>
        <p:spPr>
          <a:xfrm>
            <a:off x="711200" y="1371600"/>
            <a:ext cx="10468864"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711200" y="3228536"/>
            <a:ext cx="10472928"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1/13/2024</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763729457"/>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1/13/2024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20652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7136" y="1316736"/>
            <a:ext cx="103632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707136" y="2704664"/>
            <a:ext cx="103632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DBF5F9">
                    <a:shade val="90000"/>
                  </a:srgbClr>
                </a:solidFill>
              </a:rPr>
              <a:pPr/>
              <a:t>1/13/2024</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230650471"/>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a:lstStyle/>
          <a:p>
            <a:r>
              <a:rPr kumimoji="0" lang="en-US"/>
              <a:t>Click to edit Master title style</a:t>
            </a:r>
          </a:p>
        </p:txBody>
      </p:sp>
      <p:sp>
        <p:nvSpPr>
          <p:cNvPr id="3" name="Content Placeholder 2"/>
          <p:cNvSpPr>
            <a:spLocks noGrp="1"/>
          </p:cNvSpPr>
          <p:nvPr>
            <p:ph sz="half" idx="1"/>
          </p:nvPr>
        </p:nvSpPr>
        <p:spPr>
          <a:xfrm>
            <a:off x="609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6197600" y="1920085"/>
            <a:ext cx="53848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1/13/2024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64877232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09728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609600" y="1855248"/>
            <a:ext cx="5386917"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193368" y="1859758"/>
            <a:ext cx="5389033"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609600" y="2514600"/>
            <a:ext cx="5386917"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6193368" y="2514600"/>
            <a:ext cx="5389033"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1/13/2024</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46975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704088"/>
            <a:ext cx="110744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1/13/2024</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2063608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1/13/2024</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256558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514352"/>
            <a:ext cx="36576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914400" y="1676400"/>
            <a:ext cx="36576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4766733" y="1676400"/>
            <a:ext cx="6815667"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1/13/2024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493361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4221004" y="1108077"/>
            <a:ext cx="70104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12" name="Right Triangle 11"/>
          <p:cNvSpPr/>
          <p:nvPr/>
        </p:nvSpPr>
        <p:spPr>
          <a:xfrm rot="420000" flipV="1">
            <a:off x="10672179" y="5359769"/>
            <a:ext cx="207264"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2" name="Title 1"/>
          <p:cNvSpPr>
            <a:spLocks noGrp="1"/>
          </p:cNvSpPr>
          <p:nvPr>
            <p:ph type="title"/>
          </p:nvPr>
        </p:nvSpPr>
        <p:spPr>
          <a:xfrm>
            <a:off x="812800" y="1176997"/>
            <a:ext cx="2950464"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812800" y="2828785"/>
            <a:ext cx="29464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1/13/2024</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10769600" y="6356351"/>
            <a:ext cx="812800" cy="365125"/>
          </a:xfrm>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4647724" y="1199517"/>
            <a:ext cx="615696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12700" y="5816600"/>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1" name="Freeform 10"/>
          <p:cNvSpPr>
            <a:spLocks/>
          </p:cNvSpPr>
          <p:nvPr/>
        </p:nvSpPr>
        <p:spPr bwMode="auto">
          <a:xfrm flipV="1">
            <a:off x="5842000" y="6219826"/>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Tree>
    <p:extLst>
      <p:ext uri="{BB962C8B-B14F-4D97-AF65-F5344CB8AC3E}">
        <p14:creationId xmlns:p14="http://schemas.microsoft.com/office/powerpoint/2010/main" val="21091037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1/13/2024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40799825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914402"/>
            <a:ext cx="27432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609600" y="914402"/>
            <a:ext cx="80264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6A6B80C8-9C17-4C8D-80FA-039A6827A3A1}" type="datetimeFigureOut">
              <a:rPr lang="en-US" smtClean="0">
                <a:solidFill>
                  <a:srgbClr val="04617B">
                    <a:shade val="90000"/>
                  </a:srgbClr>
                </a:solidFill>
              </a:rPr>
              <a:pPr/>
              <a:t>1/13/2024</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41426CE2-90E3-4B1E-80FF-F519754C6738}"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2813532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7766277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4595053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608810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100804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431850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8643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651889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77750243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3868388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6889552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490993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jpe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l="-1000" r="-1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700" y="-7144"/>
            <a:ext cx="1221740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8" name="Freeform 7"/>
          <p:cNvSpPr>
            <a:spLocks/>
          </p:cNvSpPr>
          <p:nvPr/>
        </p:nvSpPr>
        <p:spPr bwMode="auto">
          <a:xfrm>
            <a:off x="5842000" y="-7144"/>
            <a:ext cx="63500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9" name="Title Placeholder 8"/>
          <p:cNvSpPr>
            <a:spLocks noGrp="1"/>
          </p:cNvSpPr>
          <p:nvPr>
            <p:ph type="title"/>
          </p:nvPr>
        </p:nvSpPr>
        <p:spPr>
          <a:xfrm>
            <a:off x="609600" y="704088"/>
            <a:ext cx="109728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609600" y="1935480"/>
            <a:ext cx="109728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09600" y="6356351"/>
            <a:ext cx="2844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fld id="{6A6B80C8-9C17-4C8D-80FA-039A6827A3A1}" type="datetimeFigureOut">
              <a:rPr lang="en-US" smtClean="0">
                <a:solidFill>
                  <a:srgbClr val="04617B">
                    <a:shade val="90000"/>
                  </a:srgbClr>
                </a:solidFill>
                <a:latin typeface="Constantia"/>
                <a:cs typeface="+mn-cs"/>
              </a:rPr>
              <a:pPr fontAlgn="auto">
                <a:spcBef>
                  <a:spcPts val="0"/>
                </a:spcBef>
                <a:spcAft>
                  <a:spcPts val="0"/>
                </a:spcAft>
              </a:pPr>
              <a:t>1/13/2024</a:t>
            </a:fld>
            <a:endParaRPr lang="en-US">
              <a:solidFill>
                <a:srgbClr val="04617B">
                  <a:shade val="90000"/>
                </a:srgbClr>
              </a:solidFill>
              <a:latin typeface="Constantia"/>
              <a:cs typeface="+mn-cs"/>
            </a:endParaRPr>
          </a:p>
        </p:txBody>
      </p:sp>
      <p:sp>
        <p:nvSpPr>
          <p:cNvPr id="22" name="Footer Placeholder 21"/>
          <p:cNvSpPr>
            <a:spLocks noGrp="1"/>
          </p:cNvSpPr>
          <p:nvPr>
            <p:ph type="ftr" sz="quarter" idx="3"/>
          </p:nvPr>
        </p:nvSpPr>
        <p:spPr>
          <a:xfrm>
            <a:off x="3556000" y="6356351"/>
            <a:ext cx="44704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fontAlgn="auto">
              <a:spcBef>
                <a:spcPts val="0"/>
              </a:spcBef>
              <a:spcAft>
                <a:spcPts val="0"/>
              </a:spcAft>
            </a:pPr>
            <a:endParaRPr lang="en-US">
              <a:solidFill>
                <a:srgbClr val="04617B">
                  <a:shade val="90000"/>
                </a:srgbClr>
              </a:solidFill>
              <a:latin typeface="Constantia"/>
              <a:cs typeface="+mn-cs"/>
            </a:endParaRPr>
          </a:p>
        </p:txBody>
      </p:sp>
      <p:sp>
        <p:nvSpPr>
          <p:cNvPr id="18" name="Slide Number Placeholder 17"/>
          <p:cNvSpPr>
            <a:spLocks noGrp="1"/>
          </p:cNvSpPr>
          <p:nvPr>
            <p:ph type="sldNum" sz="quarter" idx="4"/>
          </p:nvPr>
        </p:nvSpPr>
        <p:spPr>
          <a:xfrm>
            <a:off x="10566400" y="6356351"/>
            <a:ext cx="1016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fontAlgn="auto">
              <a:spcBef>
                <a:spcPts val="0"/>
              </a:spcBef>
              <a:spcAft>
                <a:spcPts val="0"/>
              </a:spcAft>
            </a:pPr>
            <a:fld id="{41426CE2-90E3-4B1E-80FF-F519754C6738}" type="slidenum">
              <a:rPr lang="en-US" smtClean="0">
                <a:solidFill>
                  <a:srgbClr val="04617B">
                    <a:shade val="90000"/>
                  </a:srgbClr>
                </a:solidFill>
                <a:latin typeface="Constantia"/>
                <a:cs typeface="+mn-cs"/>
              </a:rPr>
              <a:pPr fontAlgn="auto">
                <a:spcBef>
                  <a:spcPts val="0"/>
                </a:spcBef>
                <a:spcAft>
                  <a:spcPts val="0"/>
                </a:spcAft>
              </a:pPr>
              <a:t>‹#›</a:t>
            </a:fld>
            <a:endParaRPr lang="en-US">
              <a:solidFill>
                <a:srgbClr val="04617B">
                  <a:shade val="90000"/>
                </a:srgbClr>
              </a:solidFill>
              <a:latin typeface="Constantia"/>
              <a:cs typeface="+mn-cs"/>
            </a:endParaRPr>
          </a:p>
        </p:txBody>
      </p:sp>
      <p:grpSp>
        <p:nvGrpSpPr>
          <p:cNvPr id="2" name="Group 1"/>
          <p:cNvGrpSpPr/>
          <p:nvPr/>
        </p:nvGrpSpPr>
        <p:grpSpPr>
          <a:xfrm>
            <a:off x="-25356" y="202408"/>
            <a:ext cx="12240731"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a:solidFill>
                  <a:prstClr val="black"/>
                </a:solidFill>
                <a:latin typeface="Constantia"/>
                <a:cs typeface="+mn-cs"/>
              </a:endParaRPr>
            </a:p>
          </p:txBody>
        </p:sp>
      </p:grpSp>
    </p:spTree>
    <p:extLst>
      <p:ext uri="{BB962C8B-B14F-4D97-AF65-F5344CB8AC3E}">
        <p14:creationId xmlns:p14="http://schemas.microsoft.com/office/powerpoint/2010/main" val="385669359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1/13/2024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1641498316"/>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7.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8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1.xml"/></Relationships>
</file>

<file path=ppt/slides/_rels/slide8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3936683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than you. There’s nothing better than you. Lord’ there’s nothing. Nothing is better than you.</a:t>
            </a:r>
          </a:p>
        </p:txBody>
      </p:sp>
    </p:spTree>
    <p:extLst>
      <p:ext uri="{BB962C8B-B14F-4D97-AF65-F5344CB8AC3E}">
        <p14:creationId xmlns:p14="http://schemas.microsoft.com/office/powerpoint/2010/main" val="379772967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Times of Adversity may be Prolonged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6. It may be so Intense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7. Adversity is often beyond our Control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We Sometimes Need to ask Questions Regarding Adversity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Why?</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Mathew 27:26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“My God, my God, why have you forsaken me</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Revelation 1:7-8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Behold, He is coming with clouds, and every eye will see Him, even they who pierced Him. And all the tribes of the earth will mourn because of Him. Even so, Amen. 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I am the Alpha and the Omega, the Beginning and the End," says the Lord, "who is and who was and who is to come, the Almighty."</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383136"/>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Who?</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9581796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Often, the “who” is me, Satan, or God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35457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Satan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66182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turn mourning to dancing. You give beauty for ashes. You turn shame into glory. You’re the only one </a:t>
            </a:r>
          </a:p>
        </p:txBody>
      </p:sp>
    </p:spTree>
    <p:extLst>
      <p:ext uri="{BB962C8B-B14F-4D97-AF65-F5344CB8AC3E}">
        <p14:creationId xmlns:p14="http://schemas.microsoft.com/office/powerpoint/2010/main" val="2824654076"/>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943577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12:9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He said to me, "My grace is sufficient for you, for My strength is made perfect in weakness." Therefore most gladly I will rather boast in my infirmities, that the power of Christ may rest upon 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6719637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Responses to Adversity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778554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Blame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5608008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 Escape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5076982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Denial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93928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5. Self-Pity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09206358"/>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6. Seek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11292067"/>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Principles to Help Us Through Adversity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33336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Adversity is one of God’s most effective tools for Strengthening our Faith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966961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Who can. You turn mourning to dancing. You give beauty for ashes. You turn shame into glory. You’re</a:t>
            </a:r>
          </a:p>
        </p:txBody>
      </p:sp>
    </p:spTree>
    <p:extLst>
      <p:ext uri="{BB962C8B-B14F-4D97-AF65-F5344CB8AC3E}">
        <p14:creationId xmlns:p14="http://schemas.microsoft.com/office/powerpoint/2010/main" val="542162808"/>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The Lord sends adversity to help us,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not to Hurt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2367215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12:7-10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And lest I should be exalted above measure by the abundance of the revelations, a thorn in the flesh was given to me, a messenger of Satan to buffet me, lest I be exalted above measure.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6312786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Concerning this thing I pleaded with the Lord three times that it might depart from me. 9 And He said to me, "My grace is sufficient for you, for My strength is made perfect in weakness.“ Therefore most gladly I will rather boast in my infirmities, that the power of Christ may rest upon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706146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Therefore I take pleasure in infirmities, in reproaches, in needs, in persecutions, in distresses, for Christ's sake. For when I am weak, then I am strong.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003415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God is always with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67778961"/>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13:5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Let your conduct be without covetousness; be content with such things as you have. For He Himself has said, "I will never leave you nor forsake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1184520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Adversity can be a precious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Gift from the Lord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5756666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As you look back at past adversity, what greater understanding have you gained about God’s character, promises, and purposes?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8530714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What principles have you learned from God’s Word that will help you respond to your trials as He desires?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075100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 only one who can. You turn graves into gardens. You turn bones into armies. You turn seas into </a:t>
            </a:r>
          </a:p>
        </p:txBody>
      </p:sp>
    </p:spTree>
    <p:extLst>
      <p:ext uri="{BB962C8B-B14F-4D97-AF65-F5344CB8AC3E}">
        <p14:creationId xmlns:p14="http://schemas.microsoft.com/office/powerpoint/2010/main" val="269032888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Highways. You’re the only one who can you’re the only one who can. Oh there’s nothing better than you</a:t>
            </a:r>
          </a:p>
        </p:txBody>
      </p:sp>
    </p:spTree>
    <p:extLst>
      <p:ext uri="{BB962C8B-B14F-4D97-AF65-F5344CB8AC3E}">
        <p14:creationId xmlns:p14="http://schemas.microsoft.com/office/powerpoint/2010/main" val="1961177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nothing better than you. Lord there’s nothing. Nothing is better than you. Oh there’s nothing better </a:t>
            </a:r>
          </a:p>
        </p:txBody>
      </p:sp>
    </p:spTree>
    <p:extLst>
      <p:ext uri="{BB962C8B-B14F-4D97-AF65-F5344CB8AC3E}">
        <p14:creationId xmlns:p14="http://schemas.microsoft.com/office/powerpoint/2010/main" val="33863875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Than you. There’s nothing better than you. Lord, there’s nothing. Nothing is better than you. You turn</a:t>
            </a:r>
          </a:p>
        </p:txBody>
      </p:sp>
    </p:spTree>
    <p:extLst>
      <p:ext uri="{BB962C8B-B14F-4D97-AF65-F5344CB8AC3E}">
        <p14:creationId xmlns:p14="http://schemas.microsoft.com/office/powerpoint/2010/main" val="2611313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Graves into gardens. You turn bones into armies. You turn seas into highways. You’re the only one who </a:t>
            </a:r>
          </a:p>
        </p:txBody>
      </p:sp>
    </p:spTree>
    <p:extLst>
      <p:ext uri="{BB962C8B-B14F-4D97-AF65-F5344CB8AC3E}">
        <p14:creationId xmlns:p14="http://schemas.microsoft.com/office/powerpoint/2010/main" val="39357208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Can. You turn graves into gardens. You turn bones into armies. You turn seas into highways you’re the </a:t>
            </a:r>
          </a:p>
        </p:txBody>
      </p:sp>
    </p:spTree>
    <p:extLst>
      <p:ext uri="{BB962C8B-B14F-4D97-AF65-F5344CB8AC3E}">
        <p14:creationId xmlns:p14="http://schemas.microsoft.com/office/powerpoint/2010/main" val="901085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Only one who can. You’re the only one who. You’re the only one who can.</a:t>
            </a:r>
          </a:p>
        </p:txBody>
      </p:sp>
    </p:spTree>
    <p:extLst>
      <p:ext uri="{BB962C8B-B14F-4D97-AF65-F5344CB8AC3E}">
        <p14:creationId xmlns:p14="http://schemas.microsoft.com/office/powerpoint/2010/main" val="13829713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Graves into Gardens</a:t>
            </a:r>
          </a:p>
          <a:p>
            <a:pPr marL="0" indent="0" algn="ctr">
              <a:buNone/>
            </a:pPr>
            <a:r>
              <a:rPr lang="en-US" sz="4400" b="1" dirty="0">
                <a:solidFill>
                  <a:schemeClr val="bg1"/>
                </a:solidFill>
                <a:latin typeface="Arial"/>
                <a:ea typeface="+mn-lt"/>
                <a:cs typeface="+mn-lt"/>
              </a:rPr>
              <a:t>(Elevation Worship)</a:t>
            </a:r>
          </a:p>
        </p:txBody>
      </p:sp>
    </p:spTree>
    <p:extLst>
      <p:ext uri="{BB962C8B-B14F-4D97-AF65-F5344CB8AC3E}">
        <p14:creationId xmlns:p14="http://schemas.microsoft.com/office/powerpoint/2010/main" val="24880334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above all names Be exalted now in the heavens As Your glory fills this place You alone deserve our</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3182137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praise You’re the name above all names Worthy is Your name, Jesus You deserve the praise Worthy is</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5358531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Your name Worthy is Your name, Jesus You deserve the praise Worthy is Your name Worthy is Your</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22826993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panose="020B0604020202020204" pitchFamily="34" charset="0"/>
                <a:ea typeface="+mn-lt"/>
                <a:cs typeface="Arial" panose="020B0604020202020204" pitchFamily="34" charset="0"/>
              </a:rPr>
              <a:t>name, Jesus You deserve the praise Worthy is Your name Worthy is Your name, Jesus You deserve the</a:t>
            </a:r>
            <a:endParaRPr lang="en-US" sz="4000" b="1" dirty="0">
              <a:solidFill>
                <a:schemeClr val="bg1"/>
              </a:solidFill>
              <a:latin typeface="Arial"/>
              <a:ea typeface="+mn-lt"/>
              <a:cs typeface="+mn-lt"/>
            </a:endParaRPr>
          </a:p>
        </p:txBody>
      </p:sp>
    </p:spTree>
    <p:extLst>
      <p:ext uri="{BB962C8B-B14F-4D97-AF65-F5344CB8AC3E}">
        <p14:creationId xmlns:p14="http://schemas.microsoft.com/office/powerpoint/2010/main" val="1215995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dirty="0">
                <a:solidFill>
                  <a:schemeClr val="bg1"/>
                </a:solidFill>
                <a:latin typeface="Arial" panose="020B0604020202020204" pitchFamily="34" charset="0"/>
                <a:ea typeface="+mn-lt"/>
                <a:cs typeface="Arial" panose="020B0604020202020204" pitchFamily="34" charset="0"/>
              </a:rPr>
              <a:t>praise Worthy is Your name Oh, oh</a:t>
            </a:r>
            <a:endParaRPr lang="en-US" sz="4400" b="1" dirty="0">
              <a:solidFill>
                <a:schemeClr val="bg1"/>
              </a:solidFill>
              <a:latin typeface="Arial"/>
              <a:ea typeface="+mn-lt"/>
              <a:cs typeface="+mn-lt"/>
            </a:endParaRPr>
          </a:p>
        </p:txBody>
      </p:sp>
    </p:spTree>
    <p:extLst>
      <p:ext uri="{BB962C8B-B14F-4D97-AF65-F5344CB8AC3E}">
        <p14:creationId xmlns:p14="http://schemas.microsoft.com/office/powerpoint/2010/main" val="3546580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b="1" dirty="0">
                <a:solidFill>
                  <a:schemeClr val="bg1"/>
                </a:solidFill>
                <a:latin typeface="Arial"/>
                <a:ea typeface="+mn-lt"/>
                <a:cs typeface="+mn-lt"/>
              </a:rPr>
              <a:t>I Give Myself Away</a:t>
            </a:r>
          </a:p>
          <a:p>
            <a:pPr marL="0" indent="0" algn="ctr">
              <a:buNone/>
            </a:pPr>
            <a:r>
              <a:rPr lang="en-US" sz="4000" b="1" dirty="0">
                <a:solidFill>
                  <a:schemeClr val="bg1"/>
                </a:solidFill>
                <a:latin typeface="Arial"/>
                <a:ea typeface="+mn-lt"/>
                <a:cs typeface="+mn-lt"/>
              </a:rPr>
              <a:t>(William McDowell)</a:t>
            </a:r>
          </a:p>
        </p:txBody>
      </p:sp>
    </p:spTree>
    <p:extLst>
      <p:ext uri="{BB962C8B-B14F-4D97-AF65-F5344CB8AC3E}">
        <p14:creationId xmlns:p14="http://schemas.microsoft.com/office/powerpoint/2010/main" val="343656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give myself away I give myself away So You can use me I give myself away I give myself away So You</a:t>
            </a:r>
          </a:p>
        </p:txBody>
      </p:sp>
    </p:spTree>
    <p:extLst>
      <p:ext uri="{BB962C8B-B14F-4D97-AF65-F5344CB8AC3E}">
        <p14:creationId xmlns:p14="http://schemas.microsoft.com/office/powerpoint/2010/main" val="348985022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can use me I give myself away I give myself away So You can use me I give myself away I give myself</a:t>
            </a:r>
          </a:p>
        </p:txBody>
      </p:sp>
    </p:spTree>
    <p:extLst>
      <p:ext uri="{BB962C8B-B14F-4D97-AF65-F5344CB8AC3E}">
        <p14:creationId xmlns:p14="http://schemas.microsoft.com/office/powerpoint/2010/main" val="3811572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away So You can use me Here I am Here I am Here I stand Lord, my life is in your hands Lord, I'm longing</a:t>
            </a:r>
          </a:p>
        </p:txBody>
      </p:sp>
    </p:spTree>
    <p:extLst>
      <p:ext uri="{BB962C8B-B14F-4D97-AF65-F5344CB8AC3E}">
        <p14:creationId xmlns:p14="http://schemas.microsoft.com/office/powerpoint/2010/main" val="39498684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see Your desires revealed in me I give myself away I give myself away (I want to be use by you) So</a:t>
            </a:r>
          </a:p>
        </p:txBody>
      </p:sp>
    </p:spTree>
    <p:extLst>
      <p:ext uri="{BB962C8B-B14F-4D97-AF65-F5344CB8AC3E}">
        <p14:creationId xmlns:p14="http://schemas.microsoft.com/office/powerpoint/2010/main" val="3456171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 searched the World but it couldn’t fill me. Man’s empty praise and treasures that fade Are never </a:t>
            </a:r>
          </a:p>
        </p:txBody>
      </p:sp>
    </p:spTree>
    <p:extLst>
      <p:ext uri="{BB962C8B-B14F-4D97-AF65-F5344CB8AC3E}">
        <p14:creationId xmlns:p14="http://schemas.microsoft.com/office/powerpoint/2010/main" val="18389929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can use me I give myself away I give myself away So You can use me Take my heart Take my life</a:t>
            </a:r>
          </a:p>
        </p:txBody>
      </p:sp>
    </p:spTree>
    <p:extLst>
      <p:ext uri="{BB962C8B-B14F-4D97-AF65-F5344CB8AC3E}">
        <p14:creationId xmlns:p14="http://schemas.microsoft.com/office/powerpoint/2010/main" val="15909076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As a living sacrifice All my dreams all my plans Lord I place them in your hands I give myself away (I give</a:t>
            </a:r>
          </a:p>
        </p:txBody>
      </p:sp>
    </p:spTree>
    <p:extLst>
      <p:ext uri="{BB962C8B-B14F-4D97-AF65-F5344CB8AC3E}">
        <p14:creationId xmlns:p14="http://schemas.microsoft.com/office/powerpoint/2010/main" val="11619009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myself away) I give myself away So You can use me</a:t>
            </a:r>
          </a:p>
          <a:p>
            <a:pPr marL="0" indent="0" algn="ctr">
              <a:buNone/>
            </a:pPr>
            <a:r>
              <a:rPr lang="en-US" sz="4000" dirty="0">
                <a:solidFill>
                  <a:schemeClr val="bg1"/>
                </a:solidFill>
                <a:latin typeface="Arial"/>
                <a:ea typeface="+mn-lt"/>
                <a:cs typeface="+mn-lt"/>
              </a:rPr>
              <a:t>I give myself away I give myself away So You can</a:t>
            </a:r>
          </a:p>
        </p:txBody>
      </p:sp>
    </p:spTree>
    <p:extLst>
      <p:ext uri="{BB962C8B-B14F-4D97-AF65-F5344CB8AC3E}">
        <p14:creationId xmlns:p14="http://schemas.microsoft.com/office/powerpoint/2010/main" val="39337812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use me I give myself away (I give myself away) I belong to you I give myself away (I give myself away)</a:t>
            </a:r>
          </a:p>
        </p:txBody>
      </p:sp>
    </p:spTree>
    <p:extLst>
      <p:ext uri="{BB962C8B-B14F-4D97-AF65-F5344CB8AC3E}">
        <p14:creationId xmlns:p14="http://schemas.microsoft.com/office/powerpoint/2010/main" val="1975419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You can use me Lord I give myself away I give myself away (my mind doesn't belong to me) I give</a:t>
            </a:r>
          </a:p>
        </p:txBody>
      </p:sp>
    </p:spTree>
    <p:extLst>
      <p:ext uri="{BB962C8B-B14F-4D97-AF65-F5344CB8AC3E}">
        <p14:creationId xmlns:p14="http://schemas.microsoft.com/office/powerpoint/2010/main" val="228284526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myself away I give myself away So You can use me</a:t>
            </a:r>
          </a:p>
          <a:p>
            <a:pPr marL="0" indent="0" algn="ctr">
              <a:buNone/>
            </a:pPr>
            <a:r>
              <a:rPr lang="en-US" sz="4000" dirty="0">
                <a:solidFill>
                  <a:schemeClr val="bg1"/>
                </a:solidFill>
                <a:latin typeface="Arial"/>
                <a:ea typeface="+mn-lt"/>
                <a:cs typeface="+mn-lt"/>
              </a:rPr>
              <a:t>My life is not my own To you I belong I give myself, I</a:t>
            </a:r>
          </a:p>
        </p:txBody>
      </p:sp>
    </p:spTree>
    <p:extLst>
      <p:ext uri="{BB962C8B-B14F-4D97-AF65-F5344CB8AC3E}">
        <p14:creationId xmlns:p14="http://schemas.microsoft.com/office/powerpoint/2010/main" val="257013185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give myself to you.</a:t>
            </a:r>
          </a:p>
        </p:txBody>
      </p:sp>
    </p:spTree>
    <p:extLst>
      <p:ext uri="{BB962C8B-B14F-4D97-AF65-F5344CB8AC3E}">
        <p14:creationId xmlns:p14="http://schemas.microsoft.com/office/powerpoint/2010/main" val="425314822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“Great are you Lord”</a:t>
            </a:r>
          </a:p>
          <a:p>
            <a:pPr marL="0" indent="0" algn="ctr">
              <a:buNone/>
            </a:pPr>
            <a:r>
              <a:rPr lang="en-US" sz="4400" b="1" dirty="0">
                <a:solidFill>
                  <a:schemeClr val="bg1"/>
                </a:solidFill>
                <a:latin typeface="Arial"/>
                <a:ea typeface="+mn-lt"/>
                <a:cs typeface="+mn-lt"/>
              </a:rPr>
              <a:t>(All Sons and Daughters)</a:t>
            </a:r>
          </a:p>
        </p:txBody>
      </p:sp>
    </p:spTree>
    <p:extLst>
      <p:ext uri="{BB962C8B-B14F-4D97-AF65-F5344CB8AC3E}">
        <p14:creationId xmlns:p14="http://schemas.microsoft.com/office/powerpoint/2010/main" val="41409591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 give life, You are love. You bring light in the darkness. You give hope, You restore</a:t>
            </a:r>
          </a:p>
        </p:txBody>
      </p:sp>
    </p:spTree>
    <p:extLst>
      <p:ext uri="{BB962C8B-B14F-4D97-AF65-F5344CB8AC3E}">
        <p14:creationId xmlns:p14="http://schemas.microsoft.com/office/powerpoint/2010/main" val="3855351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Every heart that is broken. And great are you Lord. It’s your breath in our lungs so we</a:t>
            </a:r>
          </a:p>
        </p:txBody>
      </p:sp>
    </p:spTree>
    <p:extLst>
      <p:ext uri="{BB962C8B-B14F-4D97-AF65-F5344CB8AC3E}">
        <p14:creationId xmlns:p14="http://schemas.microsoft.com/office/powerpoint/2010/main" val="1220498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Enough. Then you came along and put me back together And every desire Is now satisfied here in</a:t>
            </a:r>
          </a:p>
        </p:txBody>
      </p:sp>
    </p:spTree>
    <p:extLst>
      <p:ext uri="{BB962C8B-B14F-4D97-AF65-F5344CB8AC3E}">
        <p14:creationId xmlns:p14="http://schemas.microsoft.com/office/powerpoint/2010/main" val="20870983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Pour out our praise. We pour out our praise.</a:t>
            </a:r>
          </a:p>
          <a:p>
            <a:pPr marL="0" indent="0" algn="ctr">
              <a:buNone/>
            </a:pPr>
            <a:r>
              <a:rPr lang="en-US" sz="4000" dirty="0">
                <a:solidFill>
                  <a:schemeClr val="bg1"/>
                </a:solidFill>
                <a:latin typeface="Arial"/>
                <a:ea typeface="+mn-lt"/>
                <a:cs typeface="+mn-lt"/>
              </a:rPr>
              <a:t>It’s your breath in our lungs. So we pour out</a:t>
            </a:r>
          </a:p>
        </p:txBody>
      </p:sp>
    </p:spTree>
    <p:extLst>
      <p:ext uri="{BB962C8B-B14F-4D97-AF65-F5344CB8AC3E}">
        <p14:creationId xmlns:p14="http://schemas.microsoft.com/office/powerpoint/2010/main" val="532496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praise to you only. You give life, you are love. You bring light to the darkness. You</a:t>
            </a:r>
          </a:p>
        </p:txBody>
      </p:sp>
    </p:spTree>
    <p:extLst>
      <p:ext uri="{BB962C8B-B14F-4D97-AF65-F5344CB8AC3E}">
        <p14:creationId xmlns:p14="http://schemas.microsoft.com/office/powerpoint/2010/main" val="309758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Give hope, You restore. Every heart that is broken. Great are you Lord. It’s your breath</a:t>
            </a:r>
          </a:p>
        </p:txBody>
      </p:sp>
    </p:spTree>
    <p:extLst>
      <p:ext uri="{BB962C8B-B14F-4D97-AF65-F5344CB8AC3E}">
        <p14:creationId xmlns:p14="http://schemas.microsoft.com/office/powerpoint/2010/main" val="35121574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In our lungs. So we pour out our praise we pour out our praise. It’s your breath in our</a:t>
            </a:r>
          </a:p>
        </p:txBody>
      </p:sp>
    </p:spTree>
    <p:extLst>
      <p:ext uri="{BB962C8B-B14F-4D97-AF65-F5344CB8AC3E}">
        <p14:creationId xmlns:p14="http://schemas.microsoft.com/office/powerpoint/2010/main" val="32465016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b="1" dirty="0">
                <a:solidFill>
                  <a:schemeClr val="bg1"/>
                </a:solidFill>
                <a:latin typeface="Arial"/>
                <a:ea typeface="+mn-lt"/>
                <a:cs typeface="+mn-lt"/>
              </a:rPr>
              <a:t>Lungs so we pour out our praise to you only. It’s your breath in our lungs. So we </a:t>
            </a:r>
          </a:p>
        </p:txBody>
      </p:sp>
    </p:spTree>
    <p:extLst>
      <p:ext uri="{BB962C8B-B14F-4D97-AF65-F5344CB8AC3E}">
        <p14:creationId xmlns:p14="http://schemas.microsoft.com/office/powerpoint/2010/main" val="187968342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Pour out our praise we pour out our praise. It’s your breath in our lungs. So we pour out </a:t>
            </a:r>
          </a:p>
        </p:txBody>
      </p:sp>
    </p:spTree>
    <p:extLst>
      <p:ext uri="{BB962C8B-B14F-4D97-AF65-F5344CB8AC3E}">
        <p14:creationId xmlns:p14="http://schemas.microsoft.com/office/powerpoint/2010/main" val="12611431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Our praise to you only. And all the earth will shout your praise. Our hearts will cry, these</a:t>
            </a:r>
          </a:p>
        </p:txBody>
      </p:sp>
    </p:spTree>
    <p:extLst>
      <p:ext uri="{BB962C8B-B14F-4D97-AF65-F5344CB8AC3E}">
        <p14:creationId xmlns:p14="http://schemas.microsoft.com/office/powerpoint/2010/main" val="12267998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Bones will sing. Great are You, Lord. And all the earth will shout your praise. Our hearts</a:t>
            </a:r>
          </a:p>
        </p:txBody>
      </p:sp>
    </p:spTree>
    <p:extLst>
      <p:ext uri="{BB962C8B-B14F-4D97-AF65-F5344CB8AC3E}">
        <p14:creationId xmlns:p14="http://schemas.microsoft.com/office/powerpoint/2010/main" val="42336610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Will cry these bones will sing. Great are </a:t>
            </a:r>
            <a:r>
              <a:rPr lang="en-US" sz="4000" dirty="0" err="1">
                <a:solidFill>
                  <a:schemeClr val="bg1"/>
                </a:solidFill>
                <a:latin typeface="Arial"/>
                <a:ea typeface="+mn-lt"/>
                <a:cs typeface="+mn-lt"/>
              </a:rPr>
              <a:t>you,Lord</a:t>
            </a:r>
            <a:r>
              <a:rPr lang="en-US" sz="4000" dirty="0">
                <a:solidFill>
                  <a:schemeClr val="bg1"/>
                </a:solidFill>
                <a:latin typeface="Arial"/>
                <a:ea typeface="+mn-lt"/>
                <a:cs typeface="+mn-lt"/>
              </a:rPr>
              <a:t>. And all the earth will shout your </a:t>
            </a:r>
          </a:p>
        </p:txBody>
      </p:sp>
    </p:spTree>
    <p:extLst>
      <p:ext uri="{BB962C8B-B14F-4D97-AF65-F5344CB8AC3E}">
        <p14:creationId xmlns:p14="http://schemas.microsoft.com/office/powerpoint/2010/main" val="154952718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Praise Our hearts will cry these bones will sing. Great are you, Lord. It’s your breath in</a:t>
            </a:r>
          </a:p>
        </p:txBody>
      </p:sp>
    </p:spTree>
    <p:extLst>
      <p:ext uri="{BB962C8B-B14F-4D97-AF65-F5344CB8AC3E}">
        <p14:creationId xmlns:p14="http://schemas.microsoft.com/office/powerpoint/2010/main" val="3346132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love. Oh’ there’s nothing better than you. There’s nothing better than you. Lord there’s nothing</a:t>
            </a:r>
          </a:p>
        </p:txBody>
      </p:sp>
    </p:spTree>
    <p:extLst>
      <p:ext uri="{BB962C8B-B14F-4D97-AF65-F5344CB8AC3E}">
        <p14:creationId xmlns:p14="http://schemas.microsoft.com/office/powerpoint/2010/main" val="378006441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Lungs. So we pour out our praise. We pour out our praise. It’s your breath in our </a:t>
            </a:r>
          </a:p>
        </p:txBody>
      </p:sp>
    </p:spTree>
    <p:extLst>
      <p:ext uri="{BB962C8B-B14F-4D97-AF65-F5344CB8AC3E}">
        <p14:creationId xmlns:p14="http://schemas.microsoft.com/office/powerpoint/2010/main" val="17895575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 </a:t>
            </a:r>
            <a:r>
              <a:rPr lang="en-US" sz="4000" dirty="0">
                <a:solidFill>
                  <a:schemeClr val="bg1"/>
                </a:solidFill>
                <a:latin typeface="Arial"/>
                <a:ea typeface="+mn-lt"/>
                <a:cs typeface="+mn-lt"/>
              </a:rPr>
              <a:t>Lungs so we pour out our praise to you only. Great are you, Lord. It’s your breath in </a:t>
            </a:r>
          </a:p>
        </p:txBody>
      </p:sp>
    </p:spTree>
    <p:extLst>
      <p:ext uri="{BB962C8B-B14F-4D97-AF65-F5344CB8AC3E}">
        <p14:creationId xmlns:p14="http://schemas.microsoft.com/office/powerpoint/2010/main" val="82864701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Our lungs so we pour out our praise. Pour out our praise. It’s your breath in our lungs</a:t>
            </a:r>
          </a:p>
        </p:txBody>
      </p:sp>
    </p:spTree>
    <p:extLst>
      <p:ext uri="{BB962C8B-B14F-4D97-AF65-F5344CB8AC3E}">
        <p14:creationId xmlns:p14="http://schemas.microsoft.com/office/powerpoint/2010/main" val="20960260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So we pour out our praise to you only. Great are you , Lord.</a:t>
            </a:r>
          </a:p>
        </p:txBody>
      </p:sp>
    </p:spTree>
    <p:extLst>
      <p:ext uri="{BB962C8B-B14F-4D97-AF65-F5344CB8AC3E}">
        <p14:creationId xmlns:p14="http://schemas.microsoft.com/office/powerpoint/2010/main" val="188893618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“Revelation Song”</a:t>
            </a:r>
          </a:p>
          <a:p>
            <a:pPr marL="0" indent="0" algn="ctr">
              <a:buNone/>
            </a:pPr>
            <a:r>
              <a:rPr lang="en-US" sz="4400" b="1" dirty="0">
                <a:solidFill>
                  <a:schemeClr val="bg1"/>
                </a:solidFill>
                <a:latin typeface="Arial"/>
                <a:ea typeface="+mn-lt"/>
                <a:cs typeface="+mn-lt"/>
              </a:rPr>
              <a:t>(Kari </a:t>
            </a:r>
            <a:r>
              <a:rPr lang="en-US" sz="4400" b="1" dirty="0" err="1">
                <a:solidFill>
                  <a:schemeClr val="bg1"/>
                </a:solidFill>
                <a:latin typeface="Arial"/>
                <a:ea typeface="+mn-lt"/>
                <a:cs typeface="+mn-lt"/>
              </a:rPr>
              <a:t>Jobe</a:t>
            </a:r>
            <a:r>
              <a:rPr lang="en-US" sz="4400" b="1" dirty="0">
                <a:solidFill>
                  <a:schemeClr val="bg1"/>
                </a:solidFill>
                <a:latin typeface="Arial"/>
                <a:ea typeface="+mn-lt"/>
                <a:cs typeface="+mn-lt"/>
              </a:rPr>
              <a:t>)</a:t>
            </a:r>
          </a:p>
        </p:txBody>
      </p:sp>
    </p:spTree>
    <p:extLst>
      <p:ext uri="{BB962C8B-B14F-4D97-AF65-F5344CB8AC3E}">
        <p14:creationId xmlns:p14="http://schemas.microsoft.com/office/powerpoint/2010/main" val="287887147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Worthy is the Lamb who was slain. Holy holy is </a:t>
            </a:r>
            <a:r>
              <a:rPr lang="en-US" sz="4000" dirty="0" err="1">
                <a:solidFill>
                  <a:schemeClr val="bg1"/>
                </a:solidFill>
                <a:latin typeface="Arial"/>
                <a:ea typeface="+mn-lt"/>
                <a:cs typeface="+mn-lt"/>
              </a:rPr>
              <a:t>he.Sing</a:t>
            </a:r>
            <a:r>
              <a:rPr lang="en-US" sz="4000" dirty="0">
                <a:solidFill>
                  <a:schemeClr val="bg1"/>
                </a:solidFill>
                <a:latin typeface="Arial"/>
                <a:ea typeface="+mn-lt"/>
                <a:cs typeface="+mn-lt"/>
              </a:rPr>
              <a:t> a new </a:t>
            </a:r>
            <a:r>
              <a:rPr lang="en-US" sz="4000" dirty="0" err="1">
                <a:solidFill>
                  <a:schemeClr val="bg1"/>
                </a:solidFill>
                <a:latin typeface="Arial"/>
                <a:ea typeface="+mn-lt"/>
                <a:cs typeface="+mn-lt"/>
              </a:rPr>
              <a:t>songto</a:t>
            </a:r>
            <a:r>
              <a:rPr lang="en-US" sz="4000" dirty="0">
                <a:solidFill>
                  <a:schemeClr val="bg1"/>
                </a:solidFill>
                <a:latin typeface="Arial"/>
                <a:ea typeface="+mn-lt"/>
                <a:cs typeface="+mn-lt"/>
              </a:rPr>
              <a:t> him who sits on Heaven’s </a:t>
            </a:r>
          </a:p>
        </p:txBody>
      </p:sp>
    </p:spTree>
    <p:extLst>
      <p:ext uri="{BB962C8B-B14F-4D97-AF65-F5344CB8AC3E}">
        <p14:creationId xmlns:p14="http://schemas.microsoft.com/office/powerpoint/2010/main" val="189298260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Mercy seat. Worthy is the Lamb who was slain. Holy, holy is he. Sing a new song to him who sits on</a:t>
            </a:r>
          </a:p>
        </p:txBody>
      </p:sp>
    </p:spTree>
    <p:extLst>
      <p:ext uri="{BB962C8B-B14F-4D97-AF65-F5344CB8AC3E}">
        <p14:creationId xmlns:p14="http://schemas.microsoft.com/office/powerpoint/2010/main" val="10143922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Heaven’s mercy seat.  Holy, Holy, holy is the Lord God almighty. Who was and is to come. With all</a:t>
            </a:r>
          </a:p>
        </p:txBody>
      </p:sp>
    </p:spTree>
    <p:extLst>
      <p:ext uri="{BB962C8B-B14F-4D97-AF65-F5344CB8AC3E}">
        <p14:creationId xmlns:p14="http://schemas.microsoft.com/office/powerpoint/2010/main" val="97994867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Creation I sing. Praise to the King of Kings. You are my everything and I will Adore you. Clothed in</a:t>
            </a:r>
          </a:p>
        </p:txBody>
      </p:sp>
    </p:spTree>
    <p:extLst>
      <p:ext uri="{BB962C8B-B14F-4D97-AF65-F5344CB8AC3E}">
        <p14:creationId xmlns:p14="http://schemas.microsoft.com/office/powerpoint/2010/main" val="184162951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Rainbows of living color. Flashes of lightning rolls of thunder. Blessing and honor strength and glory and</a:t>
            </a:r>
          </a:p>
        </p:txBody>
      </p:sp>
    </p:spTree>
    <p:extLst>
      <p:ext uri="{BB962C8B-B14F-4D97-AF65-F5344CB8AC3E}">
        <p14:creationId xmlns:p14="http://schemas.microsoft.com/office/powerpoint/2010/main" val="12877110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is better than you. </a:t>
            </a:r>
            <a:r>
              <a:rPr lang="en-US" sz="4000" dirty="0" err="1">
                <a:solidFill>
                  <a:schemeClr val="bg1"/>
                </a:solidFill>
                <a:latin typeface="Arial"/>
                <a:ea typeface="+mn-lt"/>
                <a:cs typeface="+mn-lt"/>
              </a:rPr>
              <a:t>Im</a:t>
            </a:r>
            <a:r>
              <a:rPr lang="en-US" sz="4000" dirty="0">
                <a:solidFill>
                  <a:schemeClr val="bg1"/>
                </a:solidFill>
                <a:latin typeface="Arial"/>
                <a:ea typeface="+mn-lt"/>
                <a:cs typeface="+mn-lt"/>
              </a:rPr>
              <a:t> not afraid to show you my weakness. My failures and flaws Lord you’ve </a:t>
            </a:r>
          </a:p>
        </p:txBody>
      </p:sp>
    </p:spTree>
    <p:extLst>
      <p:ext uri="{BB962C8B-B14F-4D97-AF65-F5344CB8AC3E}">
        <p14:creationId xmlns:p14="http://schemas.microsoft.com/office/powerpoint/2010/main" val="321176636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Power be. To you the only wise King. Holy, holy, holy is the Lord god Almighty. Who was and is to come.</a:t>
            </a:r>
          </a:p>
        </p:txBody>
      </p:sp>
    </p:spTree>
    <p:extLst>
      <p:ext uri="{BB962C8B-B14F-4D97-AF65-F5344CB8AC3E}">
        <p14:creationId xmlns:p14="http://schemas.microsoft.com/office/powerpoint/2010/main" val="413469678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 all Creation I sing praise to the King of Kings. You are my everything and I will adore you. Filled</a:t>
            </a:r>
          </a:p>
        </p:txBody>
      </p:sp>
    </p:spTree>
    <p:extLst>
      <p:ext uri="{BB962C8B-B14F-4D97-AF65-F5344CB8AC3E}">
        <p14:creationId xmlns:p14="http://schemas.microsoft.com/office/powerpoint/2010/main" val="30748588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With wonder. Awe struck Wonder at the mention of your name. Jesus your name is power, breath and </a:t>
            </a:r>
          </a:p>
        </p:txBody>
      </p:sp>
    </p:spTree>
    <p:extLst>
      <p:ext uri="{BB962C8B-B14F-4D97-AF65-F5344CB8AC3E}">
        <p14:creationId xmlns:p14="http://schemas.microsoft.com/office/powerpoint/2010/main" val="28783200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Living water. Such a marvelous mystery.  </a:t>
            </a:r>
            <a:r>
              <a:rPr lang="en-US" sz="4000" dirty="0" err="1">
                <a:solidFill>
                  <a:schemeClr val="bg1"/>
                </a:solidFill>
                <a:latin typeface="Arial"/>
                <a:ea typeface="+mn-lt"/>
                <a:cs typeface="+mn-lt"/>
              </a:rPr>
              <a:t>Holy,holy</a:t>
            </a:r>
            <a:r>
              <a:rPr lang="en-US" sz="4000" dirty="0">
                <a:solidFill>
                  <a:schemeClr val="bg1"/>
                </a:solidFill>
                <a:latin typeface="Arial"/>
                <a:ea typeface="+mn-lt"/>
                <a:cs typeface="+mn-lt"/>
              </a:rPr>
              <a:t>, holy is the Lord God almighty. Who was and is and is </a:t>
            </a:r>
          </a:p>
        </p:txBody>
      </p:sp>
    </p:spTree>
    <p:extLst>
      <p:ext uri="{BB962C8B-B14F-4D97-AF65-F5344CB8AC3E}">
        <p14:creationId xmlns:p14="http://schemas.microsoft.com/office/powerpoint/2010/main" val="256022422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come. With all creation I sing. Praise to the king of Kings. You are my everything. And I will Adore you.</a:t>
            </a:r>
          </a:p>
        </p:txBody>
      </p:sp>
    </p:spTree>
    <p:extLst>
      <p:ext uri="{BB962C8B-B14F-4D97-AF65-F5344CB8AC3E}">
        <p14:creationId xmlns:p14="http://schemas.microsoft.com/office/powerpoint/2010/main" val="340448425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b="1" dirty="0">
                <a:solidFill>
                  <a:schemeClr val="bg1"/>
                </a:solidFill>
                <a:latin typeface="Arial"/>
                <a:ea typeface="+mn-lt"/>
                <a:cs typeface="+mn-lt"/>
              </a:rPr>
              <a:t>Make Room The Church Will Sing</a:t>
            </a:r>
          </a:p>
          <a:p>
            <a:pPr marL="0" indent="0" algn="ctr">
              <a:buNone/>
            </a:pPr>
            <a:r>
              <a:rPr lang="en-US" sz="4400" b="1" dirty="0">
                <a:solidFill>
                  <a:schemeClr val="bg1"/>
                </a:solidFill>
                <a:latin typeface="Arial"/>
                <a:ea typeface="+mn-lt"/>
                <a:cs typeface="+mn-lt"/>
              </a:rPr>
              <a:t>(Elyssa Smith, Community Music)</a:t>
            </a:r>
          </a:p>
        </p:txBody>
      </p:sp>
    </p:spTree>
    <p:extLst>
      <p:ext uri="{BB962C8B-B14F-4D97-AF65-F5344CB8AC3E}">
        <p14:creationId xmlns:p14="http://schemas.microsoft.com/office/powerpoint/2010/main" val="14405963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is where I lay it down Every burden, every crown This is my surrender This is my surrender</a:t>
            </a:r>
          </a:p>
        </p:txBody>
      </p:sp>
    </p:spTree>
    <p:extLst>
      <p:ext uri="{BB962C8B-B14F-4D97-AF65-F5344CB8AC3E}">
        <p14:creationId xmlns:p14="http://schemas.microsoft.com/office/powerpoint/2010/main" val="5171054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Here is where I lay it down Every lie and every doubt</a:t>
            </a:r>
          </a:p>
          <a:p>
            <a:pPr marL="0" indent="0" algn="ctr">
              <a:buNone/>
            </a:pPr>
            <a:r>
              <a:rPr lang="en-US" sz="4000" dirty="0">
                <a:solidFill>
                  <a:schemeClr val="bg1"/>
                </a:solidFill>
                <a:latin typeface="Arial"/>
                <a:ea typeface="+mn-lt"/>
                <a:cs typeface="+mn-lt"/>
              </a:rPr>
              <a:t>This is my surrender And I will make room for You</a:t>
            </a:r>
          </a:p>
        </p:txBody>
      </p:sp>
    </p:spTree>
    <p:extLst>
      <p:ext uri="{BB962C8B-B14F-4D97-AF65-F5344CB8AC3E}">
        <p14:creationId xmlns:p14="http://schemas.microsoft.com/office/powerpoint/2010/main" val="31674810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I will make room for You To do whatever You</a:t>
            </a:r>
          </a:p>
        </p:txBody>
      </p:sp>
    </p:spTree>
    <p:extLst>
      <p:ext uri="{BB962C8B-B14F-4D97-AF65-F5344CB8AC3E}">
        <p14:creationId xmlns:p14="http://schemas.microsoft.com/office/powerpoint/2010/main" val="359961354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Here is where I lay it down Every burden, every crown This is my</a:t>
            </a:r>
          </a:p>
        </p:txBody>
      </p:sp>
    </p:spTree>
    <p:extLst>
      <p:ext uri="{BB962C8B-B14F-4D97-AF65-F5344CB8AC3E}">
        <p14:creationId xmlns:p14="http://schemas.microsoft.com/office/powerpoint/2010/main" val="496711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Seen them all and you still call me </a:t>
            </a:r>
            <a:r>
              <a:rPr lang="en-US" sz="4000" dirty="0" err="1">
                <a:solidFill>
                  <a:schemeClr val="bg1"/>
                </a:solidFill>
                <a:latin typeface="Arial"/>
                <a:ea typeface="+mn-lt"/>
                <a:cs typeface="+mn-lt"/>
              </a:rPr>
              <a:t>friend.Cause</a:t>
            </a:r>
            <a:r>
              <a:rPr lang="en-US" sz="4000" dirty="0">
                <a:solidFill>
                  <a:schemeClr val="bg1"/>
                </a:solidFill>
                <a:latin typeface="Arial"/>
                <a:ea typeface="+mn-lt"/>
                <a:cs typeface="+mn-lt"/>
              </a:rPr>
              <a:t> the God of the mountain. Is the God of the Valley. </a:t>
            </a:r>
          </a:p>
        </p:txBody>
      </p:sp>
    </p:spTree>
    <p:extLst>
      <p:ext uri="{BB962C8B-B14F-4D97-AF65-F5344CB8AC3E}">
        <p14:creationId xmlns:p14="http://schemas.microsoft.com/office/powerpoint/2010/main" val="30971797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 This is my surrender Here is where I lay it down Every lie and every doubt This is my surrender</a:t>
            </a:r>
          </a:p>
        </p:txBody>
      </p:sp>
    </p:spTree>
    <p:extLst>
      <p:ext uri="{BB962C8B-B14F-4D97-AF65-F5344CB8AC3E}">
        <p14:creationId xmlns:p14="http://schemas.microsoft.com/office/powerpoint/2010/main" val="138853209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And I will make 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And I will make</a:t>
            </a:r>
          </a:p>
        </p:txBody>
      </p:sp>
    </p:spTree>
    <p:extLst>
      <p:ext uri="{BB962C8B-B14F-4D97-AF65-F5344CB8AC3E}">
        <p14:creationId xmlns:p14="http://schemas.microsoft.com/office/powerpoint/2010/main" val="322921294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And I will make room for You</a:t>
            </a:r>
          </a:p>
        </p:txBody>
      </p:sp>
    </p:spTree>
    <p:extLst>
      <p:ext uri="{BB962C8B-B14F-4D97-AF65-F5344CB8AC3E}">
        <p14:creationId xmlns:p14="http://schemas.microsoft.com/office/powerpoint/2010/main" val="2506406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400" dirty="0">
                <a:solidFill>
                  <a:schemeClr val="bg1"/>
                </a:solidFill>
                <a:latin typeface="Arial"/>
                <a:ea typeface="+mn-lt"/>
                <a:cs typeface="+mn-lt"/>
              </a:rPr>
              <a:t>To do whatever You want to </a:t>
            </a:r>
            <a:r>
              <a:rPr lang="en-US" sz="4400" dirty="0" err="1">
                <a:solidFill>
                  <a:schemeClr val="bg1"/>
                </a:solidFill>
                <a:latin typeface="Arial"/>
                <a:ea typeface="+mn-lt"/>
                <a:cs typeface="+mn-lt"/>
              </a:rPr>
              <a:t>To</a:t>
            </a:r>
            <a:r>
              <a:rPr lang="en-US" sz="4400" dirty="0">
                <a:solidFill>
                  <a:schemeClr val="bg1"/>
                </a:solidFill>
                <a:latin typeface="Arial"/>
                <a:ea typeface="+mn-lt"/>
                <a:cs typeface="+mn-lt"/>
              </a:rPr>
              <a:t> do whatever You want to And I will make room for You To do</a:t>
            </a:r>
            <a:endParaRPr lang="en-US" sz="4000" dirty="0">
              <a:solidFill>
                <a:schemeClr val="bg1"/>
              </a:solidFill>
              <a:latin typeface="Arial"/>
              <a:ea typeface="+mn-lt"/>
              <a:cs typeface="+mn-lt"/>
            </a:endParaRPr>
          </a:p>
        </p:txBody>
      </p:sp>
    </p:spTree>
    <p:extLst>
      <p:ext uri="{BB962C8B-B14F-4D97-AF65-F5344CB8AC3E}">
        <p14:creationId xmlns:p14="http://schemas.microsoft.com/office/powerpoint/2010/main" val="48445836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 want to (Jesus) Have Your way, have Your way Jesus Have</a:t>
            </a:r>
          </a:p>
        </p:txBody>
      </p:sp>
    </p:spTree>
    <p:extLst>
      <p:ext uri="{BB962C8B-B14F-4D97-AF65-F5344CB8AC3E}">
        <p14:creationId xmlns:p14="http://schemas.microsoft.com/office/powerpoint/2010/main" val="198015872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 with us Have Your way with us, ooh We surrender We surrender Jesus Have Your way Jesus</a:t>
            </a:r>
          </a:p>
        </p:txBody>
      </p:sp>
    </p:spTree>
    <p:extLst>
      <p:ext uri="{BB962C8B-B14F-4D97-AF65-F5344CB8AC3E}">
        <p14:creationId xmlns:p14="http://schemas.microsoft.com/office/powerpoint/2010/main" val="56693115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Shake up the ground of all my tradition Break down the walls of all my religion Your way is better Your</a:t>
            </a:r>
          </a:p>
        </p:txBody>
      </p:sp>
    </p:spTree>
    <p:extLst>
      <p:ext uri="{BB962C8B-B14F-4D97-AF65-F5344CB8AC3E}">
        <p14:creationId xmlns:p14="http://schemas.microsoft.com/office/powerpoint/2010/main" val="426883640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way is better Shake up the ground of all my tradition Break down the walls of all my religion Your way is</a:t>
            </a:r>
          </a:p>
        </p:txBody>
      </p:sp>
    </p:spTree>
    <p:extLst>
      <p:ext uri="{BB962C8B-B14F-4D97-AF65-F5344CB8AC3E}">
        <p14:creationId xmlns:p14="http://schemas.microsoft.com/office/powerpoint/2010/main" val="13766589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better Your way is better Shake up the ground of all my tradition Break down the walls of all my religion</a:t>
            </a:r>
          </a:p>
        </p:txBody>
      </p:sp>
    </p:spTree>
    <p:extLst>
      <p:ext uri="{BB962C8B-B14F-4D97-AF65-F5344CB8AC3E}">
        <p14:creationId xmlns:p14="http://schemas.microsoft.com/office/powerpoint/2010/main" val="358972160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Your way is better Your way is better Shake up the ground of all my tradition Break down the walls of all</a:t>
            </a:r>
          </a:p>
        </p:txBody>
      </p:sp>
    </p:spTree>
    <p:extLst>
      <p:ext uri="{BB962C8B-B14F-4D97-AF65-F5344CB8AC3E}">
        <p14:creationId xmlns:p14="http://schemas.microsoft.com/office/powerpoint/2010/main" val="350908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There’s not a place. Your mercy and grace. Wont find me again. Oh there’s nothing better than you. There’s </a:t>
            </a:r>
          </a:p>
        </p:txBody>
      </p:sp>
    </p:spTree>
    <p:extLst>
      <p:ext uri="{BB962C8B-B14F-4D97-AF65-F5344CB8AC3E}">
        <p14:creationId xmlns:p14="http://schemas.microsoft.com/office/powerpoint/2010/main" val="27388645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my religion Your way is better Your way is better And I will make room for You To do whatever You want to</a:t>
            </a:r>
          </a:p>
        </p:txBody>
      </p:sp>
    </p:spTree>
    <p:extLst>
      <p:ext uri="{BB962C8B-B14F-4D97-AF65-F5344CB8AC3E}">
        <p14:creationId xmlns:p14="http://schemas.microsoft.com/office/powerpoint/2010/main" val="92881662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To do whatever You want to I will make room for You To do whatever You want to </a:t>
            </a:r>
            <a:r>
              <a:rPr lang="en-US" sz="4000" dirty="0" err="1">
                <a:solidFill>
                  <a:schemeClr val="bg1"/>
                </a:solidFill>
                <a:latin typeface="Arial"/>
                <a:ea typeface="+mn-lt"/>
                <a:cs typeface="+mn-lt"/>
              </a:rPr>
              <a:t>To</a:t>
            </a:r>
            <a:r>
              <a:rPr lang="en-US" sz="4000" dirty="0">
                <a:solidFill>
                  <a:schemeClr val="bg1"/>
                </a:solidFill>
                <a:latin typeface="Arial"/>
                <a:ea typeface="+mn-lt"/>
                <a:cs typeface="+mn-lt"/>
              </a:rPr>
              <a:t> do whatever You</a:t>
            </a:r>
          </a:p>
        </p:txBody>
      </p:sp>
    </p:spTree>
    <p:extLst>
      <p:ext uri="{BB962C8B-B14F-4D97-AF65-F5344CB8AC3E}">
        <p14:creationId xmlns:p14="http://schemas.microsoft.com/office/powerpoint/2010/main" val="18651293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want to Here is where I lay it down You are all I'm chasing now This is my surrender This is my</a:t>
            </a:r>
          </a:p>
        </p:txBody>
      </p:sp>
    </p:spTree>
    <p:extLst>
      <p:ext uri="{BB962C8B-B14F-4D97-AF65-F5344CB8AC3E}">
        <p14:creationId xmlns:p14="http://schemas.microsoft.com/office/powerpoint/2010/main" val="88539250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 surrender Here is where I lay it down You are all I'm chasing now This is my surrender This is my</a:t>
            </a:r>
          </a:p>
        </p:txBody>
      </p:sp>
    </p:spTree>
    <p:extLst>
      <p:ext uri="{BB962C8B-B14F-4D97-AF65-F5344CB8AC3E}">
        <p14:creationId xmlns:p14="http://schemas.microsoft.com/office/powerpoint/2010/main" val="20041472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3FCA91-0126-4E54-976E-CE28A5211686}"/>
              </a:ext>
            </a:extLst>
          </p:cNvPr>
          <p:cNvSpPr>
            <a:spLocks noGrp="1"/>
          </p:cNvSpPr>
          <p:nvPr>
            <p:ph idx="1"/>
          </p:nvPr>
        </p:nvSpPr>
        <p:spPr>
          <a:xfrm>
            <a:off x="61546" y="60760"/>
            <a:ext cx="12130454" cy="4718226"/>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surrender.</a:t>
            </a:r>
          </a:p>
        </p:txBody>
      </p:sp>
    </p:spTree>
    <p:extLst>
      <p:ext uri="{BB962C8B-B14F-4D97-AF65-F5344CB8AC3E}">
        <p14:creationId xmlns:p14="http://schemas.microsoft.com/office/powerpoint/2010/main" val="4587829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5108723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Jesus Will See You Through</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Philippians 4:4-7</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Sunday Morning </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January 14, 2024</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sunset over water with words&#10;&#10;Description automatically generated">
            <a:extLst>
              <a:ext uri="{FF2B5EF4-FFF2-40B4-BE49-F238E27FC236}">
                <a16:creationId xmlns:a16="http://schemas.microsoft.com/office/drawing/2014/main" id="{FCB7F1AF-9FD8-D406-DD10-4D7A01D666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09800"/>
            <a:ext cx="12192000" cy="5443538"/>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8268" y="5895975"/>
            <a:ext cx="1549399" cy="1162050"/>
          </a:xfrm>
          <a:prstGeom prst="rect">
            <a:avLst/>
          </a:prstGeom>
        </p:spPr>
      </p:pic>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Philippians 4:4-7</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4 Rejoice in the Lord always. Again I will say, rejoice! 5 Let your gentleness be known to all men. The Lord is at hand. 6 Be anxious for nothing, but in everything by prayer and supplication, with thanksgiving, let your requests be made known to God; 7 and the peace of God, which surpasses all understanding, will guard your hearts and minds through Christ Jesus.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b="1"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The world in which we live is characterized by Adversity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4A77239-4FF9-4C61-955C-B8BEA80670AB}"/>
              </a:ext>
            </a:extLst>
          </p:cNvPr>
          <p:cNvSpPr>
            <a:spLocks noGrp="1"/>
          </p:cNvSpPr>
          <p:nvPr>
            <p:ph idx="1"/>
          </p:nvPr>
        </p:nvSpPr>
        <p:spPr>
          <a:xfrm>
            <a:off x="1" y="70320"/>
            <a:ext cx="12192000" cy="5564893"/>
          </a:xfrm>
        </p:spPr>
        <p:txBody>
          <a:bodyPr vert="horz" lIns="91440" tIns="45720" rIns="91440" bIns="45720" rtlCol="0" anchor="t">
            <a:noAutofit/>
          </a:bodyPr>
          <a:lstStyle/>
          <a:p>
            <a:pPr marL="0" indent="0" algn="ctr">
              <a:buNone/>
            </a:pPr>
            <a:r>
              <a:rPr lang="en-US" sz="4000" dirty="0">
                <a:solidFill>
                  <a:schemeClr val="bg1"/>
                </a:solidFill>
                <a:latin typeface="Arial"/>
                <a:ea typeface="+mn-lt"/>
                <a:cs typeface="+mn-lt"/>
              </a:rPr>
              <a:t>Nothing better than you. Lord there’s nothing. Nothing is better than you. Oh there’s nothing better</a:t>
            </a:r>
          </a:p>
        </p:txBody>
      </p:sp>
    </p:spTree>
    <p:extLst>
      <p:ext uri="{BB962C8B-B14F-4D97-AF65-F5344CB8AC3E}">
        <p14:creationId xmlns:p14="http://schemas.microsoft.com/office/powerpoint/2010/main" val="40414819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11:22-28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22 Are they Hebrews? So am I. Are they Israelites? So am I. Are they the seed of Abraham? So am I. 23 Are they ministers of Christ?--I speak as a fool--I am more: in labors more abundant, in stripes above measure, in prisons more frequently, in deaths often.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24 From the Jews five times I received forty stripes minus one. 25 Three times I was beaten with rods; once I was stoned; three times I was shipwrecked; a night and a day I have been in the deep; 26 in journeys often, in perils of waters, in perils of robbers, in perils of my own countrymen, in perils of the Gentiles, in perils in the city, in perils in the wilderness, in perils in the sea, in perils among false brethren;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27 in weariness and toil, in sleeplessness often, in hunger and thirst, in </a:t>
            </a:r>
            <a:r>
              <a:rPr lang="en-US" sz="4000" dirty="0" err="1">
                <a:effectLst/>
                <a:latin typeface="Verdana" panose="020B0604030504040204" pitchFamily="34" charset="0"/>
                <a:ea typeface="Calibri" panose="020F0502020204030204" pitchFamily="34" charset="0"/>
                <a:cs typeface="Times New Roman" panose="02020603050405020304" pitchFamily="18" charset="0"/>
              </a:rPr>
              <a:t>fastings</a:t>
            </a:r>
            <a:r>
              <a:rPr lang="en-US" sz="4000" dirty="0">
                <a:effectLst/>
                <a:latin typeface="Verdana" panose="020B0604030504040204" pitchFamily="34" charset="0"/>
                <a:ea typeface="Calibri" panose="020F0502020204030204" pitchFamily="34" charset="0"/>
                <a:cs typeface="Times New Roman" panose="02020603050405020304" pitchFamily="18" charset="0"/>
              </a:rPr>
              <a:t> often, in cold and nakedness-- 28 besides the other things, what comes upon me daily: my deep concern for all the churches.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Why would the Lord allow Paul, the man who introduced the Roman world to Jesus Christ, to suffer like this and be killed?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All adversity is not Bad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Characteristics of Adversity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 Adversity is Universal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 It’s Impartial</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3. Adversity is Painful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4. Sometimes Adversity comes Suddenly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16704</TotalTime>
  <Words>3325</Words>
  <Application>Microsoft Office PowerPoint</Application>
  <PresentationFormat>Widescreen</PresentationFormat>
  <Paragraphs>465</Paragraphs>
  <Slides>137</Slides>
  <Notes>0</Notes>
  <HiddenSlides>0</HiddenSlides>
  <MMClips>1</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137</vt:i4>
      </vt:variant>
    </vt:vector>
  </HeadingPairs>
  <TitlesOfParts>
    <vt:vector size="150" baseType="lpstr">
      <vt:lpstr>Arial</vt:lpstr>
      <vt:lpstr>Calibri</vt:lpstr>
      <vt:lpstr>Calibri Light</vt:lpstr>
      <vt:lpstr>Constantia</vt:lpstr>
      <vt:lpstr>Tahoma</vt:lpstr>
      <vt:lpstr>Times New Roman</vt:lpstr>
      <vt:lpstr>Verdana</vt:lpstr>
      <vt:lpstr>Verdana Pro</vt:lpstr>
      <vt:lpstr>Wingdings 2</vt:lpstr>
      <vt:lpstr>1_Mountain Top</vt:lpstr>
      <vt:lpstr>2_Mountain Top</vt:lpstr>
      <vt:lpstr>Flow</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795</cp:revision>
  <dcterms:created xsi:type="dcterms:W3CDTF">2009-08-18T08:19:59Z</dcterms:created>
  <dcterms:modified xsi:type="dcterms:W3CDTF">2024-01-14T01:45:20Z</dcterms:modified>
</cp:coreProperties>
</file>