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28"/>
  </p:notesMasterIdLst>
  <p:handoutMasterIdLst>
    <p:handoutMasterId r:id="rId129"/>
  </p:handoutMasterIdLst>
  <p:sldIdLst>
    <p:sldId id="1601" r:id="rId5"/>
    <p:sldId id="1360" r:id="rId6"/>
    <p:sldId id="1361" r:id="rId7"/>
    <p:sldId id="1362" r:id="rId8"/>
    <p:sldId id="1363" r:id="rId9"/>
    <p:sldId id="1228" r:id="rId10"/>
    <p:sldId id="1229" r:id="rId11"/>
    <p:sldId id="1230" r:id="rId12"/>
    <p:sldId id="370" r:id="rId13"/>
    <p:sldId id="371" r:id="rId14"/>
    <p:sldId id="372" r:id="rId15"/>
    <p:sldId id="1231" r:id="rId16"/>
    <p:sldId id="1232" r:id="rId17"/>
    <p:sldId id="319" r:id="rId18"/>
    <p:sldId id="993" r:id="rId19"/>
    <p:sldId id="1134" r:id="rId20"/>
    <p:sldId id="1135" r:id="rId21"/>
    <p:sldId id="1136" r:id="rId22"/>
    <p:sldId id="1137" r:id="rId23"/>
    <p:sldId id="1139" r:id="rId24"/>
    <p:sldId id="1140" r:id="rId25"/>
    <p:sldId id="1141" r:id="rId26"/>
    <p:sldId id="1142" r:id="rId27"/>
    <p:sldId id="1143" r:id="rId28"/>
    <p:sldId id="1144" r:id="rId29"/>
    <p:sldId id="1145" r:id="rId30"/>
    <p:sldId id="1146" r:id="rId31"/>
    <p:sldId id="1147" r:id="rId32"/>
    <p:sldId id="1148" r:id="rId33"/>
    <p:sldId id="1149" r:id="rId34"/>
    <p:sldId id="1470" r:id="rId35"/>
    <p:sldId id="1471" r:id="rId36"/>
    <p:sldId id="1472" r:id="rId37"/>
    <p:sldId id="1473" r:id="rId38"/>
    <p:sldId id="1474" r:id="rId39"/>
    <p:sldId id="1475" r:id="rId40"/>
    <p:sldId id="1476" r:id="rId41"/>
    <p:sldId id="1477" r:id="rId42"/>
    <p:sldId id="1478" r:id="rId43"/>
    <p:sldId id="418" r:id="rId44"/>
    <p:sldId id="419" r:id="rId45"/>
    <p:sldId id="420" r:id="rId46"/>
    <p:sldId id="421" r:id="rId47"/>
    <p:sldId id="422" r:id="rId48"/>
    <p:sldId id="423" r:id="rId49"/>
    <p:sldId id="424" r:id="rId50"/>
    <p:sldId id="425" r:id="rId51"/>
    <p:sldId id="426" r:id="rId52"/>
    <p:sldId id="427" r:id="rId53"/>
    <p:sldId id="428" r:id="rId54"/>
    <p:sldId id="429" r:id="rId55"/>
    <p:sldId id="430" r:id="rId56"/>
    <p:sldId id="431" r:id="rId57"/>
    <p:sldId id="1638" r:id="rId58"/>
    <p:sldId id="1641" r:id="rId59"/>
    <p:sldId id="1642" r:id="rId60"/>
    <p:sldId id="1643" r:id="rId61"/>
    <p:sldId id="1644" r:id="rId62"/>
    <p:sldId id="1645" r:id="rId63"/>
    <p:sldId id="1646" r:id="rId64"/>
    <p:sldId id="1647" r:id="rId65"/>
    <p:sldId id="1648" r:id="rId66"/>
    <p:sldId id="1649" r:id="rId67"/>
    <p:sldId id="1650" r:id="rId68"/>
    <p:sldId id="1651" r:id="rId69"/>
    <p:sldId id="1652" r:id="rId70"/>
    <p:sldId id="1653" r:id="rId71"/>
    <p:sldId id="1654" r:id="rId72"/>
    <p:sldId id="1655" r:id="rId73"/>
    <p:sldId id="1602" r:id="rId74"/>
    <p:sldId id="460" r:id="rId75"/>
    <p:sldId id="826" r:id="rId76"/>
    <p:sldId id="999" r:id="rId77"/>
    <p:sldId id="1000" r:id="rId78"/>
    <p:sldId id="1001" r:id="rId79"/>
    <p:sldId id="1040" r:id="rId80"/>
    <p:sldId id="464" r:id="rId81"/>
    <p:sldId id="833" r:id="rId82"/>
    <p:sldId id="465" r:id="rId83"/>
    <p:sldId id="373" r:id="rId84"/>
    <p:sldId id="978" r:id="rId85"/>
    <p:sldId id="374" r:id="rId86"/>
    <p:sldId id="979" r:id="rId87"/>
    <p:sldId id="375" r:id="rId88"/>
    <p:sldId id="981" r:id="rId89"/>
    <p:sldId id="980" r:id="rId90"/>
    <p:sldId id="985" r:id="rId91"/>
    <p:sldId id="984" r:id="rId92"/>
    <p:sldId id="1003" r:id="rId93"/>
    <p:sldId id="983" r:id="rId94"/>
    <p:sldId id="1002" r:id="rId95"/>
    <p:sldId id="1016" r:id="rId96"/>
    <p:sldId id="1015" r:id="rId97"/>
    <p:sldId id="1026" r:id="rId98"/>
    <p:sldId id="1025" r:id="rId99"/>
    <p:sldId id="1024" r:id="rId100"/>
    <p:sldId id="1023" r:id="rId101"/>
    <p:sldId id="1598" r:id="rId102"/>
    <p:sldId id="1603" r:id="rId103"/>
    <p:sldId id="1604" r:id="rId104"/>
    <p:sldId id="1605" r:id="rId105"/>
    <p:sldId id="1606" r:id="rId106"/>
    <p:sldId id="1607" r:id="rId107"/>
    <p:sldId id="1608" r:id="rId108"/>
    <p:sldId id="1609" r:id="rId109"/>
    <p:sldId id="1610" r:id="rId110"/>
    <p:sldId id="1611" r:id="rId111"/>
    <p:sldId id="1618" r:id="rId112"/>
    <p:sldId id="1617" r:id="rId113"/>
    <p:sldId id="1616" r:id="rId114"/>
    <p:sldId id="1615" r:id="rId115"/>
    <p:sldId id="1614" r:id="rId116"/>
    <p:sldId id="1613" r:id="rId117"/>
    <p:sldId id="1612" r:id="rId118"/>
    <p:sldId id="969" r:id="rId119"/>
    <p:sldId id="970" r:id="rId120"/>
    <p:sldId id="971" r:id="rId121"/>
    <p:sldId id="972" r:id="rId122"/>
    <p:sldId id="973" r:id="rId123"/>
    <p:sldId id="974" r:id="rId124"/>
    <p:sldId id="975" r:id="rId125"/>
    <p:sldId id="1597" r:id="rId126"/>
    <p:sldId id="852" r:id="rId12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102" y="162"/>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notesMaster" Target="notesMasters/notes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handoutMaster" Target="handoutMasters/handout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1/5/2024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76372945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1/5/2024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0652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1/5/2024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23065047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1/5/2024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48772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1/5/2024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4697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1/5/2024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06360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1/5/2024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5655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1/5/2024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49336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1/5/2024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2109103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1/5/2024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799825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1/5/2024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28135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611592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086086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645135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81521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02022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422678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17866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513014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14139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7247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16648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1/5/2024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8566935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77365061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7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93668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How great is our God You're the name above all names (how  great is our God, sing with me) You are</a:t>
            </a:r>
          </a:p>
        </p:txBody>
      </p:sp>
    </p:spTree>
    <p:extLst>
      <p:ext uri="{BB962C8B-B14F-4D97-AF65-F5344CB8AC3E}">
        <p14:creationId xmlns:p14="http://schemas.microsoft.com/office/powerpoint/2010/main" val="29156977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5:8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“Blessed are the pure in heart, For they shall see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9392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Thank God at the end of each day for the ways He worked in your life, and commit to Him your plans for the following day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920635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difference will this make in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Your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129206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You will view life from a Whole Different Perspective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33336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147:5-6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Great is our Lord, and mighty in power; His understanding is infinite. 6 The LORD lifts up the humble; He casts the wicked down to the ground.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669614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Obedience becomes more Desirable than Worldly Pleasures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367215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“God, draw me to Yourself so closely that sin has no appeal to me. Let holiness be the attitude of my heart.”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31278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You will begin to See things as they Really Are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706146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8:42-44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42 Jesus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God were your Father, you would love Me, for I proceeded forth and came from God; nor have I come of Myself, but He sent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43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Why do you not understand My speech? Because you are not able to listen to My word.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00341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of your father the devil, and the desires of your father you want to do. He was a murderer from the beginning, and does not stand in the truth, because there is no truth in him. When he speaks a lie, he speaks from his own resources, for he is a liar and the father of it.</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7778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worthy of our praise (how great is our God, and all will see) And my heart will sing How great is our God</a:t>
            </a:r>
          </a:p>
        </p:txBody>
      </p:sp>
    </p:spTree>
    <p:extLst>
      <p:ext uri="{BB962C8B-B14F-4D97-AF65-F5344CB8AC3E}">
        <p14:creationId xmlns:p14="http://schemas.microsoft.com/office/powerpoint/2010/main" val="387904731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The Eternal will gain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Priority over the Temporal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18452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These all died in faith, not having received the promises, but having seen them afar off were assured of them, embraced them and confessed that they were strangers and pilgrims on the earth.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756666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2:11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“Beloved, I beg you as sojourners and pilgrims, abstain from fleshly lusts which war against the soul…”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53071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Criticism and Misunderstanding no longer affect Us the Same Way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510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16:33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These things I have spoken to you, that in Me you may have peace. In the world you will have tribulation; but be of good cheer, I have overcome the world."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797986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How great is our God, sing with me How great is our God, and all will see How great, how great is our God</a:t>
            </a:r>
          </a:p>
        </p:txBody>
      </p:sp>
    </p:spTree>
    <p:extLst>
      <p:ext uri="{BB962C8B-B14F-4D97-AF65-F5344CB8AC3E}">
        <p14:creationId xmlns:p14="http://schemas.microsoft.com/office/powerpoint/2010/main" val="376392391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How great is our God, sing with me How great is our God, and all will see How great, how great is our God</a:t>
            </a:r>
          </a:p>
        </p:txBody>
      </p:sp>
    </p:spTree>
    <p:extLst>
      <p:ext uri="{BB962C8B-B14F-4D97-AF65-F5344CB8AC3E}">
        <p14:creationId xmlns:p14="http://schemas.microsoft.com/office/powerpoint/2010/main" val="3113153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How great is our God, sing with me How great is our God, and all will see How great, </a:t>
            </a:r>
          </a:p>
        </p:txBody>
      </p:sp>
    </p:spTree>
    <p:extLst>
      <p:ext uri="{BB962C8B-B14F-4D97-AF65-F5344CB8AC3E}">
        <p14:creationId xmlns:p14="http://schemas.microsoft.com/office/powerpoint/2010/main" val="1480165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how great is our God</a:t>
            </a:r>
          </a:p>
        </p:txBody>
      </p:sp>
    </p:spTree>
    <p:extLst>
      <p:ext uri="{BB962C8B-B14F-4D97-AF65-F5344CB8AC3E}">
        <p14:creationId xmlns:p14="http://schemas.microsoft.com/office/powerpoint/2010/main" val="3893767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panose="020B0604020202020204" pitchFamily="34" charset="0"/>
                <a:ea typeface="+mn-lt"/>
                <a:cs typeface="Arial" panose="020B0604020202020204" pitchFamily="34" charset="0"/>
              </a:rPr>
              <a:t>Open The Eyes of My Heart</a:t>
            </a:r>
          </a:p>
          <a:p>
            <a:pPr marL="0" indent="0" algn="ctr">
              <a:buNone/>
            </a:pPr>
            <a:r>
              <a:rPr lang="en-US" sz="4000" b="1" dirty="0">
                <a:solidFill>
                  <a:schemeClr val="bg1"/>
                </a:solidFill>
                <a:latin typeface="Arial" panose="020B0604020202020204" pitchFamily="34" charset="0"/>
                <a:ea typeface="+mn-lt"/>
                <a:cs typeface="Arial" panose="020B0604020202020204" pitchFamily="34" charset="0"/>
              </a:rPr>
              <a:t>(Michael W. Smith)</a:t>
            </a:r>
          </a:p>
        </p:txBody>
      </p:sp>
    </p:spTree>
    <p:extLst>
      <p:ext uri="{BB962C8B-B14F-4D97-AF65-F5344CB8AC3E}">
        <p14:creationId xmlns:p14="http://schemas.microsoft.com/office/powerpoint/2010/main" val="823857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Open the eyes of my heart, Lord Open the eyes of my heart I want to see You I want to see You Open</a:t>
            </a:r>
          </a:p>
        </p:txBody>
      </p:sp>
    </p:spTree>
    <p:extLst>
      <p:ext uri="{BB962C8B-B14F-4D97-AF65-F5344CB8AC3E}">
        <p14:creationId xmlns:p14="http://schemas.microsoft.com/office/powerpoint/2010/main" val="2543555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eyes of my heart, Lord Open the eyes of my heart I want to see You I want to see You To see You</a:t>
            </a:r>
          </a:p>
        </p:txBody>
      </p:sp>
    </p:spTree>
    <p:extLst>
      <p:ext uri="{BB962C8B-B14F-4D97-AF65-F5344CB8AC3E}">
        <p14:creationId xmlns:p14="http://schemas.microsoft.com/office/powerpoint/2010/main" val="4185759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high and lifted up </a:t>
            </a:r>
            <a:r>
              <a:rPr lang="en-US" sz="4000" dirty="0" err="1">
                <a:solidFill>
                  <a:schemeClr val="bg1"/>
                </a:solidFill>
                <a:latin typeface="Arial" panose="020B0604020202020204" pitchFamily="34" charset="0"/>
                <a:ea typeface="+mn-lt"/>
                <a:cs typeface="Arial" panose="020B0604020202020204" pitchFamily="34" charset="0"/>
              </a:rPr>
              <a:t>Shinin</a:t>
            </a:r>
            <a:r>
              <a:rPr lang="en-US" sz="4000" dirty="0">
                <a:solidFill>
                  <a:schemeClr val="bg1"/>
                </a:solidFill>
                <a:latin typeface="Arial" panose="020B0604020202020204" pitchFamily="34" charset="0"/>
                <a:ea typeface="+mn-lt"/>
                <a:cs typeface="Arial" panose="020B0604020202020204" pitchFamily="34" charset="0"/>
              </a:rPr>
              <a:t>' in the light of Your glory Pour out Your power and love As we sing holy, holy, </a:t>
            </a:r>
          </a:p>
        </p:txBody>
      </p:sp>
    </p:spTree>
    <p:extLst>
      <p:ext uri="{BB962C8B-B14F-4D97-AF65-F5344CB8AC3E}">
        <p14:creationId xmlns:p14="http://schemas.microsoft.com/office/powerpoint/2010/main" val="2701858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“How Great Is Our God”</a:t>
            </a:r>
          </a:p>
          <a:p>
            <a:pPr marL="0" indent="0" algn="ctr">
              <a:buNone/>
            </a:pPr>
            <a:r>
              <a:rPr lang="en-US" sz="4400" b="1" dirty="0">
                <a:solidFill>
                  <a:schemeClr val="bg1"/>
                </a:solidFill>
                <a:latin typeface="Arial"/>
                <a:ea typeface="+mn-lt"/>
                <a:cs typeface="+mn-lt"/>
              </a:rPr>
              <a:t>(Chris Tomlin)</a:t>
            </a:r>
          </a:p>
        </p:txBody>
      </p:sp>
    </p:spTree>
    <p:extLst>
      <p:ext uri="{BB962C8B-B14F-4D97-AF65-F5344CB8AC3E}">
        <p14:creationId xmlns:p14="http://schemas.microsoft.com/office/powerpoint/2010/main" val="2919799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holy Open the eyes of my heart, Lord Open the eyes of my heart I want to see You I want to see You Open</a:t>
            </a:r>
          </a:p>
        </p:txBody>
      </p:sp>
    </p:spTree>
    <p:extLst>
      <p:ext uri="{BB962C8B-B14F-4D97-AF65-F5344CB8AC3E}">
        <p14:creationId xmlns:p14="http://schemas.microsoft.com/office/powerpoint/2010/main" val="653011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eyes of my heart, Lord Open the eyes of my heart I want to see You I want to see You To see You</a:t>
            </a:r>
          </a:p>
        </p:txBody>
      </p:sp>
    </p:spTree>
    <p:extLst>
      <p:ext uri="{BB962C8B-B14F-4D97-AF65-F5344CB8AC3E}">
        <p14:creationId xmlns:p14="http://schemas.microsoft.com/office/powerpoint/2010/main" val="1166594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114279"/>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high and lifted up </a:t>
            </a:r>
            <a:r>
              <a:rPr lang="en-US" sz="4000" dirty="0" err="1">
                <a:solidFill>
                  <a:schemeClr val="bg1"/>
                </a:solidFill>
                <a:latin typeface="Arial" panose="020B0604020202020204" pitchFamily="34" charset="0"/>
                <a:ea typeface="+mn-lt"/>
                <a:cs typeface="Arial" panose="020B0604020202020204" pitchFamily="34" charset="0"/>
              </a:rPr>
              <a:t>Shinin</a:t>
            </a:r>
            <a:r>
              <a:rPr lang="en-US" sz="4000" dirty="0">
                <a:solidFill>
                  <a:schemeClr val="bg1"/>
                </a:solidFill>
                <a:latin typeface="Arial" panose="020B0604020202020204" pitchFamily="34" charset="0"/>
                <a:ea typeface="+mn-lt"/>
                <a:cs typeface="Arial" panose="020B0604020202020204" pitchFamily="34" charset="0"/>
              </a:rPr>
              <a:t>' in the light of Your glory Pour out Your power and love As we sing holy, holy, </a:t>
            </a:r>
          </a:p>
        </p:txBody>
      </p:sp>
    </p:spTree>
    <p:extLst>
      <p:ext uri="{BB962C8B-B14F-4D97-AF65-F5344CB8AC3E}">
        <p14:creationId xmlns:p14="http://schemas.microsoft.com/office/powerpoint/2010/main" val="3921331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A801D5-C297-4DA8-A47F-CBBFED294A79}"/>
              </a:ext>
            </a:extLst>
          </p:cNvPr>
          <p:cNvSpPr>
            <a:spLocks noGrp="1"/>
          </p:cNvSpPr>
          <p:nvPr>
            <p:ph idx="1"/>
          </p:nvPr>
        </p:nvSpPr>
        <p:spPr>
          <a:xfrm>
            <a:off x="0" y="124695"/>
            <a:ext cx="12192000" cy="5240337"/>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holy To see You high and lifted up </a:t>
            </a:r>
            <a:r>
              <a:rPr lang="en-US" sz="4000" dirty="0" err="1">
                <a:solidFill>
                  <a:schemeClr val="bg1"/>
                </a:solidFill>
                <a:latin typeface="Arial" panose="020B0604020202020204" pitchFamily="34" charset="0"/>
                <a:ea typeface="+mn-lt"/>
                <a:cs typeface="Arial" panose="020B0604020202020204" pitchFamily="34" charset="0"/>
              </a:rPr>
              <a:t>Shinin</a:t>
            </a:r>
            <a:r>
              <a:rPr lang="en-US" sz="4000" dirty="0">
                <a:solidFill>
                  <a:schemeClr val="bg1"/>
                </a:solidFill>
                <a:latin typeface="Arial" panose="020B0604020202020204" pitchFamily="34" charset="0"/>
                <a:ea typeface="+mn-lt"/>
                <a:cs typeface="Arial" panose="020B0604020202020204" pitchFamily="34" charset="0"/>
              </a:rPr>
              <a:t>' in the light of Your glory Pour out Your power and love As we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37606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D70589-6110-4459-990A-B7677A636DB6}"/>
              </a:ext>
            </a:extLst>
          </p:cNvPr>
          <p:cNvSpPr>
            <a:spLocks noGrp="1"/>
          </p:cNvSpPr>
          <p:nvPr>
            <p:ph idx="1"/>
          </p:nvPr>
        </p:nvSpPr>
        <p:spPr>
          <a:xfrm>
            <a:off x="0" y="110365"/>
            <a:ext cx="12192000" cy="6536619"/>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holy, holy, holy To see You high and lifted up </a:t>
            </a:r>
            <a:r>
              <a:rPr lang="en-US" sz="4000" dirty="0" err="1">
                <a:solidFill>
                  <a:schemeClr val="bg1"/>
                </a:solidFill>
                <a:latin typeface="Arial" panose="020B0604020202020204" pitchFamily="34" charset="0"/>
                <a:ea typeface="+mn-lt"/>
                <a:cs typeface="Arial" panose="020B0604020202020204" pitchFamily="34" charset="0"/>
              </a:rPr>
              <a:t>Shinin</a:t>
            </a:r>
            <a:r>
              <a:rPr lang="en-US" sz="4000" dirty="0">
                <a:solidFill>
                  <a:schemeClr val="bg1"/>
                </a:solidFill>
                <a:latin typeface="Arial" panose="020B0604020202020204" pitchFamily="34" charset="0"/>
                <a:ea typeface="+mn-lt"/>
                <a:cs typeface="Arial" panose="020B0604020202020204" pitchFamily="34" charset="0"/>
              </a:rPr>
              <a:t>' in the light of Your glory Pour out Your power</a:t>
            </a:r>
          </a:p>
        </p:txBody>
      </p:sp>
    </p:spTree>
    <p:extLst>
      <p:ext uri="{BB962C8B-B14F-4D97-AF65-F5344CB8AC3E}">
        <p14:creationId xmlns:p14="http://schemas.microsoft.com/office/powerpoint/2010/main" val="2495912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B45994-1E62-4CA1-A950-FF7FB0003267}"/>
              </a:ext>
            </a:extLst>
          </p:cNvPr>
          <p:cNvSpPr>
            <a:spLocks noGrp="1"/>
          </p:cNvSpPr>
          <p:nvPr>
            <p:ph idx="1"/>
          </p:nvPr>
        </p:nvSpPr>
        <p:spPr>
          <a:xfrm>
            <a:off x="87923" y="109831"/>
            <a:ext cx="12036669" cy="666024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love As we sing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We cry holy, holy, holy You are holy, holy, holy I want</a:t>
            </a:r>
          </a:p>
        </p:txBody>
      </p:sp>
    </p:spTree>
    <p:extLst>
      <p:ext uri="{BB962C8B-B14F-4D97-AF65-F5344CB8AC3E}">
        <p14:creationId xmlns:p14="http://schemas.microsoft.com/office/powerpoint/2010/main" val="4132776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B3D33-D0D0-4673-8D91-DB5DA5323208}"/>
              </a:ext>
            </a:extLst>
          </p:cNvPr>
          <p:cNvSpPr>
            <a:spLocks noGrp="1"/>
          </p:cNvSpPr>
          <p:nvPr>
            <p:ph idx="1"/>
          </p:nvPr>
        </p:nvSpPr>
        <p:spPr>
          <a:xfrm>
            <a:off x="0" y="97994"/>
            <a:ext cx="12192000" cy="4619449"/>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You are holy, holy, holy I want to see you Holy, holy, holy</a:t>
            </a:r>
          </a:p>
        </p:txBody>
      </p:sp>
    </p:spTree>
    <p:extLst>
      <p:ext uri="{BB962C8B-B14F-4D97-AF65-F5344CB8AC3E}">
        <p14:creationId xmlns:p14="http://schemas.microsoft.com/office/powerpoint/2010/main" val="2609189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F90D1-F018-4116-AA66-3EF87E7A53D2}"/>
              </a:ext>
            </a:extLst>
          </p:cNvPr>
          <p:cNvSpPr>
            <a:spLocks noGrp="1"/>
          </p:cNvSpPr>
          <p:nvPr>
            <p:ph idx="1"/>
          </p:nvPr>
        </p:nvSpPr>
        <p:spPr>
          <a:xfrm>
            <a:off x="0" y="93541"/>
            <a:ext cx="11992708" cy="4351338"/>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 want 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a:t>
            </a:r>
          </a:p>
        </p:txBody>
      </p:sp>
    </p:spTree>
    <p:extLst>
      <p:ext uri="{BB962C8B-B14F-4D97-AF65-F5344CB8AC3E}">
        <p14:creationId xmlns:p14="http://schemas.microsoft.com/office/powerpoint/2010/main" val="3891450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F90D1-F018-4116-AA66-3EF87E7A53D2}"/>
              </a:ext>
            </a:extLst>
          </p:cNvPr>
          <p:cNvSpPr>
            <a:spLocks noGrp="1"/>
          </p:cNvSpPr>
          <p:nvPr>
            <p:ph idx="1"/>
          </p:nvPr>
        </p:nvSpPr>
        <p:spPr>
          <a:xfrm>
            <a:off x="0" y="93541"/>
            <a:ext cx="11992708" cy="4351338"/>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want 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 want to see you Holy, holy, holy</a:t>
            </a:r>
          </a:p>
        </p:txBody>
      </p:sp>
    </p:spTree>
    <p:extLst>
      <p:ext uri="{BB962C8B-B14F-4D97-AF65-F5344CB8AC3E}">
        <p14:creationId xmlns:p14="http://schemas.microsoft.com/office/powerpoint/2010/main" val="2655397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 want 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a:t>
            </a:r>
            <a:endParaRPr lang="en-US" sz="4000" dirty="0">
              <a:latin typeface="Arial"/>
              <a:ea typeface="+mn-lt"/>
              <a:cs typeface="+mn-lt"/>
            </a:endParaRPr>
          </a:p>
        </p:txBody>
      </p:sp>
    </p:spTree>
    <p:extLst>
      <p:ext uri="{BB962C8B-B14F-4D97-AF65-F5344CB8AC3E}">
        <p14:creationId xmlns:p14="http://schemas.microsoft.com/office/powerpoint/2010/main" val="1090721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splendor of a King, clothed in majesty Let all the Earth rejoice All the Earth rejoice He wraps himself in</a:t>
            </a:r>
          </a:p>
        </p:txBody>
      </p:sp>
    </p:spTree>
    <p:extLst>
      <p:ext uri="{BB962C8B-B14F-4D97-AF65-F5344CB8AC3E}">
        <p14:creationId xmlns:p14="http://schemas.microsoft.com/office/powerpoint/2010/main" val="3376161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want 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 want to see you.</a:t>
            </a: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1700376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“Here I Am To Worship”</a:t>
            </a:r>
          </a:p>
          <a:p>
            <a:pPr marL="0" indent="0" algn="ctr">
              <a:buNone/>
            </a:pPr>
            <a:r>
              <a:rPr lang="en-US" sz="4400" b="1" dirty="0">
                <a:solidFill>
                  <a:schemeClr val="bg1"/>
                </a:solidFill>
                <a:latin typeface="Arial"/>
                <a:ea typeface="+mn-lt"/>
                <a:cs typeface="+mn-lt"/>
              </a:rPr>
              <a:t>(Hillsong Worship)</a:t>
            </a:r>
          </a:p>
        </p:txBody>
      </p:sp>
    </p:spTree>
    <p:extLst>
      <p:ext uri="{BB962C8B-B14F-4D97-AF65-F5344CB8AC3E}">
        <p14:creationId xmlns:p14="http://schemas.microsoft.com/office/powerpoint/2010/main" val="377437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Light of the world You stepped down into darkness</a:t>
            </a:r>
          </a:p>
          <a:p>
            <a:pPr marL="0" indent="0" algn="ctr">
              <a:buNone/>
            </a:pPr>
            <a:r>
              <a:rPr lang="en-US" sz="4000" dirty="0">
                <a:solidFill>
                  <a:schemeClr val="bg1"/>
                </a:solidFill>
                <a:latin typeface="Arial"/>
                <a:ea typeface="+mn-lt"/>
                <a:cs typeface="+mn-lt"/>
              </a:rPr>
              <a:t>Opened my eyes, let me see Beauty that made this</a:t>
            </a:r>
          </a:p>
        </p:txBody>
      </p:sp>
    </p:spTree>
    <p:extLst>
      <p:ext uri="{BB962C8B-B14F-4D97-AF65-F5344CB8AC3E}">
        <p14:creationId xmlns:p14="http://schemas.microsoft.com/office/powerpoint/2010/main" val="1581518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heart adore You Hope of a life spent with You Here I am to worship Here I am to bow down Here I am to</a:t>
            </a:r>
          </a:p>
        </p:txBody>
      </p:sp>
    </p:spTree>
    <p:extLst>
      <p:ext uri="{BB962C8B-B14F-4D97-AF65-F5344CB8AC3E}">
        <p14:creationId xmlns:p14="http://schemas.microsoft.com/office/powerpoint/2010/main" val="165461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say that You're my God You're altogether lovely</a:t>
            </a:r>
          </a:p>
          <a:p>
            <a:pPr marL="0" indent="0" algn="ctr">
              <a:buNone/>
            </a:pPr>
            <a:r>
              <a:rPr lang="en-US" sz="4000" dirty="0">
                <a:solidFill>
                  <a:schemeClr val="bg1"/>
                </a:solidFill>
                <a:latin typeface="Arial"/>
                <a:ea typeface="+mn-lt"/>
                <a:cs typeface="+mn-lt"/>
              </a:rPr>
              <a:t>Altogether worthy Altogether wonderful to me King of all days Oh, so highly exalted Glorious in heaven</a:t>
            </a:r>
          </a:p>
        </p:txBody>
      </p:sp>
    </p:spTree>
    <p:extLst>
      <p:ext uri="{BB962C8B-B14F-4D97-AF65-F5344CB8AC3E}">
        <p14:creationId xmlns:p14="http://schemas.microsoft.com/office/powerpoint/2010/main" val="1407556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above Humbly You came to the earth You created All for love's sake became poor Here I am to worship</a:t>
            </a:r>
          </a:p>
        </p:txBody>
      </p:sp>
    </p:spTree>
    <p:extLst>
      <p:ext uri="{BB962C8B-B14F-4D97-AF65-F5344CB8AC3E}">
        <p14:creationId xmlns:p14="http://schemas.microsoft.com/office/powerpoint/2010/main" val="1395960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Here I am to bow down Here I am to say that You're my God You're altogether lovely Altogether worthy</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201048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Altogether wonderful to me Well, I'll never know how much it cost To see my sin upon that cross Well, I'll</a:t>
            </a:r>
          </a:p>
        </p:txBody>
      </p:sp>
    </p:spTree>
    <p:extLst>
      <p:ext uri="{BB962C8B-B14F-4D97-AF65-F5344CB8AC3E}">
        <p14:creationId xmlns:p14="http://schemas.microsoft.com/office/powerpoint/2010/main" val="1426225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never know how much it cost To see my sin upon that cross Well, I'll never know how much it cost To</a:t>
            </a:r>
          </a:p>
        </p:txBody>
      </p:sp>
    </p:spTree>
    <p:extLst>
      <p:ext uri="{BB962C8B-B14F-4D97-AF65-F5344CB8AC3E}">
        <p14:creationId xmlns:p14="http://schemas.microsoft.com/office/powerpoint/2010/main" val="19394703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see my sin upon that cross Well, I'll never know how much it cost To see my sin upon that cross</a:t>
            </a:r>
          </a:p>
        </p:txBody>
      </p:sp>
    </p:spTree>
    <p:extLst>
      <p:ext uri="{BB962C8B-B14F-4D97-AF65-F5344CB8AC3E}">
        <p14:creationId xmlns:p14="http://schemas.microsoft.com/office/powerpoint/2010/main" val="2185827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light And darkness tries to hide And trembles at His voice Trembles at His voice How great is our God, </a:t>
            </a:r>
          </a:p>
        </p:txBody>
      </p:sp>
    </p:spTree>
    <p:extLst>
      <p:ext uri="{BB962C8B-B14F-4D97-AF65-F5344CB8AC3E}">
        <p14:creationId xmlns:p14="http://schemas.microsoft.com/office/powerpoint/2010/main" val="1746642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dirty="0">
                <a:solidFill>
                  <a:schemeClr val="bg1"/>
                </a:solidFill>
                <a:latin typeface="Arial"/>
                <a:ea typeface="+mn-lt"/>
                <a:cs typeface="+mn-lt"/>
              </a:rPr>
              <a:t>“</a:t>
            </a:r>
            <a:r>
              <a:rPr lang="en-US" sz="4400" b="1" dirty="0">
                <a:solidFill>
                  <a:schemeClr val="bg1"/>
                </a:solidFill>
                <a:latin typeface="Arial"/>
                <a:ea typeface="+mn-lt"/>
                <a:cs typeface="+mn-lt"/>
              </a:rPr>
              <a:t>Goodness of God”</a:t>
            </a:r>
          </a:p>
          <a:p>
            <a:pPr marL="0" indent="0" algn="ctr">
              <a:buNone/>
            </a:pPr>
            <a:r>
              <a:rPr lang="en-US" sz="4400" b="1" dirty="0">
                <a:solidFill>
                  <a:schemeClr val="bg1"/>
                </a:solidFill>
                <a:latin typeface="Arial"/>
                <a:ea typeface="+mn-lt"/>
                <a:cs typeface="+mn-lt"/>
              </a:rPr>
              <a:t>(Bethel)</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618364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love you Lord. For your mercy never fails me. All my days, I’ve been held in your hands. From the</a:t>
            </a:r>
          </a:p>
        </p:txBody>
      </p:sp>
    </p:spTree>
    <p:extLst>
      <p:ext uri="{BB962C8B-B14F-4D97-AF65-F5344CB8AC3E}">
        <p14:creationId xmlns:p14="http://schemas.microsoft.com/office/powerpoint/2010/main" val="2321529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moment when I wake up until I lay my head. Oh, I will sing of the goodness of God. And all my life you </a:t>
            </a:r>
          </a:p>
        </p:txBody>
      </p:sp>
    </p:spTree>
    <p:extLst>
      <p:ext uri="{BB962C8B-B14F-4D97-AF65-F5344CB8AC3E}">
        <p14:creationId xmlns:p14="http://schemas.microsoft.com/office/powerpoint/2010/main" val="65526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have been faithful. And all my life you have been so so good. With every breath that I am able. Oh, I will</a:t>
            </a:r>
          </a:p>
        </p:txBody>
      </p:sp>
    </p:spTree>
    <p:extLst>
      <p:ext uri="{BB962C8B-B14F-4D97-AF65-F5344CB8AC3E}">
        <p14:creationId xmlns:p14="http://schemas.microsoft.com/office/powerpoint/2010/main" val="3934663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sing of the Goodness of God. I love your voice. You have led me through the fire. In darkest night. You</a:t>
            </a:r>
          </a:p>
        </p:txBody>
      </p:sp>
    </p:spTree>
    <p:extLst>
      <p:ext uri="{BB962C8B-B14F-4D97-AF65-F5344CB8AC3E}">
        <p14:creationId xmlns:p14="http://schemas.microsoft.com/office/powerpoint/2010/main" val="24169977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are close like no other. I’ve known you as a father. I’ve known you as a friend. And I have lived in the </a:t>
            </a:r>
          </a:p>
        </p:txBody>
      </p:sp>
    </p:spTree>
    <p:extLst>
      <p:ext uri="{BB962C8B-B14F-4D97-AF65-F5344CB8AC3E}">
        <p14:creationId xmlns:p14="http://schemas.microsoft.com/office/powerpoint/2010/main" val="22108891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Goodness of God. And all my life you have been faithful. All my life you have been so so good.</a:t>
            </a:r>
          </a:p>
        </p:txBody>
      </p:sp>
    </p:spTree>
    <p:extLst>
      <p:ext uri="{BB962C8B-B14F-4D97-AF65-F5344CB8AC3E}">
        <p14:creationId xmlns:p14="http://schemas.microsoft.com/office/powerpoint/2010/main" val="10868699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every breath that I am able. Oh, I will sing of the goodness of God. You goodness is running after</a:t>
            </a:r>
          </a:p>
        </p:txBody>
      </p:sp>
    </p:spTree>
    <p:extLst>
      <p:ext uri="{BB962C8B-B14F-4D97-AF65-F5344CB8AC3E}">
        <p14:creationId xmlns:p14="http://schemas.microsoft.com/office/powerpoint/2010/main" val="34016095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running after me. Your goodness is running after. It’s running after me. With my life laid down I </a:t>
            </a:r>
          </a:p>
        </p:txBody>
      </p:sp>
    </p:spTree>
    <p:extLst>
      <p:ext uri="{BB962C8B-B14F-4D97-AF65-F5344CB8AC3E}">
        <p14:creationId xmlns:p14="http://schemas.microsoft.com/office/powerpoint/2010/main" val="39950444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 now I give you everything. Cause your goodness is running after. It’s running after me.</a:t>
            </a:r>
          </a:p>
        </p:txBody>
      </p:sp>
    </p:spTree>
    <p:extLst>
      <p:ext uri="{BB962C8B-B14F-4D97-AF65-F5344CB8AC3E}">
        <p14:creationId xmlns:p14="http://schemas.microsoft.com/office/powerpoint/2010/main" val="566597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with me How great is our God, and all will see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How great, how great is our God Age to age He</a:t>
            </a:r>
          </a:p>
        </p:txBody>
      </p:sp>
    </p:spTree>
    <p:extLst>
      <p:ext uri="{BB962C8B-B14F-4D97-AF65-F5344CB8AC3E}">
        <p14:creationId xmlns:p14="http://schemas.microsoft.com/office/powerpoint/2010/main" val="6286044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Cause your goodness is running after. It’s running after me. Your goodness is running after. It’s </a:t>
            </a:r>
          </a:p>
        </p:txBody>
      </p:sp>
    </p:spTree>
    <p:extLst>
      <p:ext uri="{BB962C8B-B14F-4D97-AF65-F5344CB8AC3E}">
        <p14:creationId xmlns:p14="http://schemas.microsoft.com/office/powerpoint/2010/main" val="20338969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Running after me. With my life laid down I surrender now. I give you everything. Cause your goodness is</a:t>
            </a:r>
          </a:p>
        </p:txBody>
      </p:sp>
    </p:spTree>
    <p:extLst>
      <p:ext uri="{BB962C8B-B14F-4D97-AF65-F5344CB8AC3E}">
        <p14:creationId xmlns:p14="http://schemas.microsoft.com/office/powerpoint/2010/main" val="17228688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Running after it’s running after me. And all my life you have been faithful. All my life you have been so </a:t>
            </a:r>
          </a:p>
        </p:txBody>
      </p:sp>
    </p:spTree>
    <p:extLst>
      <p:ext uri="{BB962C8B-B14F-4D97-AF65-F5344CB8AC3E}">
        <p14:creationId xmlns:p14="http://schemas.microsoft.com/office/powerpoint/2010/main" val="8616713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good. With every breath that </a:t>
            </a:r>
            <a:r>
              <a:rPr lang="en-US" sz="4000" dirty="0" err="1">
                <a:solidFill>
                  <a:schemeClr val="bg1"/>
                </a:solidFill>
                <a:latin typeface="Arial"/>
                <a:ea typeface="+mn-lt"/>
                <a:cs typeface="+mn-lt"/>
              </a:rPr>
              <a:t>Iam</a:t>
            </a:r>
            <a:r>
              <a:rPr lang="en-US" sz="4000" dirty="0">
                <a:solidFill>
                  <a:schemeClr val="bg1"/>
                </a:solidFill>
                <a:latin typeface="Arial"/>
                <a:ea typeface="+mn-lt"/>
                <a:cs typeface="+mn-lt"/>
              </a:rPr>
              <a:t> able. I will sing of the goodness of God.</a:t>
            </a:r>
          </a:p>
        </p:txBody>
      </p:sp>
    </p:spTree>
    <p:extLst>
      <p:ext uri="{BB962C8B-B14F-4D97-AF65-F5344CB8AC3E}">
        <p14:creationId xmlns:p14="http://schemas.microsoft.com/office/powerpoint/2010/main" val="7300827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King of My Heart</a:t>
            </a:r>
          </a:p>
          <a:p>
            <a:pPr marL="0" indent="0" algn="ctr">
              <a:buNone/>
            </a:pPr>
            <a:r>
              <a:rPr lang="en-US" sz="4400" b="1" dirty="0">
                <a:solidFill>
                  <a:schemeClr val="bg1"/>
                </a:solidFill>
                <a:latin typeface="Arial"/>
                <a:ea typeface="+mn-lt"/>
                <a:cs typeface="+mn-lt"/>
              </a:rPr>
              <a:t>(John Mark McMillan)</a:t>
            </a:r>
          </a:p>
        </p:txBody>
      </p:sp>
    </p:spTree>
    <p:extLst>
      <p:ext uri="{BB962C8B-B14F-4D97-AF65-F5344CB8AC3E}">
        <p14:creationId xmlns:p14="http://schemas.microsoft.com/office/powerpoint/2010/main" val="19439569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Let the king of my heart Be the mountain where I run</a:t>
            </a:r>
          </a:p>
          <a:p>
            <a:pPr marL="0" indent="0" algn="ctr">
              <a:buNone/>
            </a:pPr>
            <a:r>
              <a:rPr lang="en-US" sz="4000" dirty="0">
                <a:solidFill>
                  <a:schemeClr val="bg1"/>
                </a:solidFill>
                <a:latin typeface="Arial"/>
                <a:ea typeface="+mn-lt"/>
                <a:cs typeface="+mn-lt"/>
              </a:rPr>
              <a:t>The fountain I drink from Oh, he is my song Let the</a:t>
            </a:r>
          </a:p>
        </p:txBody>
      </p:sp>
    </p:spTree>
    <p:extLst>
      <p:ext uri="{BB962C8B-B14F-4D97-AF65-F5344CB8AC3E}">
        <p14:creationId xmlns:p14="http://schemas.microsoft.com/office/powerpoint/2010/main" val="8198388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king of my heart Be the shadow where I hide The ransom for my life Oh, he is my song You are good, </a:t>
            </a:r>
          </a:p>
        </p:txBody>
      </p:sp>
    </p:spTree>
    <p:extLst>
      <p:ext uri="{BB962C8B-B14F-4D97-AF65-F5344CB8AC3E}">
        <p14:creationId xmlns:p14="http://schemas.microsoft.com/office/powerpoint/2010/main" val="42697171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 oh-oh You are good, good, oh-oh You are good, good, oh-oh You are good, good, oh-oh Let</a:t>
            </a:r>
          </a:p>
        </p:txBody>
      </p:sp>
    </p:spTree>
    <p:extLst>
      <p:ext uri="{BB962C8B-B14F-4D97-AF65-F5344CB8AC3E}">
        <p14:creationId xmlns:p14="http://schemas.microsoft.com/office/powerpoint/2010/main" val="40564378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king of my heart Be the wind inside my sails The anchor in the waves Oh, he is my song Let the king</a:t>
            </a:r>
          </a:p>
        </p:txBody>
      </p:sp>
    </p:spTree>
    <p:extLst>
      <p:ext uri="{BB962C8B-B14F-4D97-AF65-F5344CB8AC3E}">
        <p14:creationId xmlns:p14="http://schemas.microsoft.com/office/powerpoint/2010/main" val="15375138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my heart Be the fire inside my veins The echo of my days Oh, he is my song You are good, good, </a:t>
            </a:r>
          </a:p>
        </p:txBody>
      </p:sp>
    </p:spTree>
    <p:extLst>
      <p:ext uri="{BB962C8B-B14F-4D97-AF65-F5344CB8AC3E}">
        <p14:creationId xmlns:p14="http://schemas.microsoft.com/office/powerpoint/2010/main" val="3213855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stands And time is in His hands Beginning and the end Beginning and the end The Godhead Three in</a:t>
            </a:r>
          </a:p>
        </p:txBody>
      </p:sp>
    </p:spTree>
    <p:extLst>
      <p:ext uri="{BB962C8B-B14F-4D97-AF65-F5344CB8AC3E}">
        <p14:creationId xmlns:p14="http://schemas.microsoft.com/office/powerpoint/2010/main" val="5773514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oh-oh You are good, good, oh-oh You are good, good, oh-oh You are good, good, oh-oh You're never</a:t>
            </a:r>
          </a:p>
        </p:txBody>
      </p:sp>
    </p:spTree>
    <p:extLst>
      <p:ext uri="{BB962C8B-B14F-4D97-AF65-F5344CB8AC3E}">
        <p14:creationId xmlns:p14="http://schemas.microsoft.com/office/powerpoint/2010/main" val="39275114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a:t>
            </a:r>
          </a:p>
        </p:txBody>
      </p:sp>
    </p:spTree>
    <p:extLst>
      <p:ext uri="{BB962C8B-B14F-4D97-AF65-F5344CB8AC3E}">
        <p14:creationId xmlns:p14="http://schemas.microsoft.com/office/powerpoint/2010/main" val="28000095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err="1">
                <a:solidFill>
                  <a:schemeClr val="bg1"/>
                </a:solidFill>
                <a:latin typeface="Arial"/>
                <a:ea typeface="+mn-lt"/>
                <a:cs typeface="+mn-lt"/>
              </a:rPr>
              <a:t>gonna</a:t>
            </a:r>
            <a:r>
              <a:rPr lang="en-US" sz="4400" dirty="0">
                <a:solidFill>
                  <a:schemeClr val="bg1"/>
                </a:solidFill>
                <a:latin typeface="Arial"/>
                <a:ea typeface="+mn-lt"/>
                <a:cs typeface="+mn-lt"/>
              </a:rPr>
              <a:t> let Never </a:t>
            </a:r>
            <a:r>
              <a:rPr lang="en-US" sz="4400" dirty="0" err="1">
                <a:solidFill>
                  <a:schemeClr val="bg1"/>
                </a:solidFill>
                <a:latin typeface="Arial"/>
                <a:ea typeface="+mn-lt"/>
                <a:cs typeface="+mn-lt"/>
              </a:rPr>
              <a:t>gonna</a:t>
            </a:r>
            <a:r>
              <a:rPr lang="en-US" sz="4400" dirty="0">
                <a:solidFill>
                  <a:schemeClr val="bg1"/>
                </a:solidFill>
                <a:latin typeface="Arial"/>
                <a:ea typeface="+mn-lt"/>
                <a:cs typeface="+mn-lt"/>
              </a:rPr>
              <a:t> let me down You're never </a:t>
            </a:r>
            <a:r>
              <a:rPr lang="en-US" sz="4400" dirty="0" err="1">
                <a:solidFill>
                  <a:schemeClr val="bg1"/>
                </a:solidFill>
                <a:latin typeface="Arial"/>
                <a:ea typeface="+mn-lt"/>
                <a:cs typeface="+mn-lt"/>
              </a:rPr>
              <a:t>gonna</a:t>
            </a:r>
            <a:r>
              <a:rPr lang="en-US" sz="4400" dirty="0">
                <a:solidFill>
                  <a:schemeClr val="bg1"/>
                </a:solidFill>
                <a:latin typeface="Arial"/>
                <a:ea typeface="+mn-lt"/>
                <a:cs typeface="+mn-lt"/>
              </a:rPr>
              <a:t> let Never </a:t>
            </a:r>
            <a:r>
              <a:rPr lang="en-US" sz="4400" dirty="0" err="1">
                <a:solidFill>
                  <a:schemeClr val="bg1"/>
                </a:solidFill>
                <a:latin typeface="Arial"/>
                <a:ea typeface="+mn-lt"/>
                <a:cs typeface="+mn-lt"/>
              </a:rPr>
              <a:t>gonna</a:t>
            </a:r>
            <a:r>
              <a:rPr lang="en-US" sz="4400" dirty="0">
                <a:solidFill>
                  <a:schemeClr val="bg1"/>
                </a:solidFill>
                <a:latin typeface="Arial"/>
                <a:ea typeface="+mn-lt"/>
                <a:cs typeface="+mn-lt"/>
              </a:rPr>
              <a:t> let me down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631569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a:t>
            </a:r>
          </a:p>
        </p:txBody>
      </p:sp>
    </p:spTree>
    <p:extLst>
      <p:ext uri="{BB962C8B-B14F-4D97-AF65-F5344CB8AC3E}">
        <p14:creationId xmlns:p14="http://schemas.microsoft.com/office/powerpoint/2010/main" val="21873815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a:t>
            </a:r>
          </a:p>
        </p:txBody>
      </p:sp>
    </p:spTree>
    <p:extLst>
      <p:ext uri="{BB962C8B-B14F-4D97-AF65-F5344CB8AC3E}">
        <p14:creationId xmlns:p14="http://schemas.microsoft.com/office/powerpoint/2010/main" val="6573328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good, good, oh-oh You are good, good, oh-oh You are good, good, oh-oh You are good, good, </a:t>
            </a:r>
          </a:p>
        </p:txBody>
      </p:sp>
    </p:spTree>
    <p:extLst>
      <p:ext uri="{BB962C8B-B14F-4D97-AF65-F5344CB8AC3E}">
        <p14:creationId xmlns:p14="http://schemas.microsoft.com/office/powerpoint/2010/main" val="30925846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oh-oh You are good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a:t>
            </a:r>
          </a:p>
        </p:txBody>
      </p:sp>
    </p:spTree>
    <p:extLst>
      <p:ext uri="{BB962C8B-B14F-4D97-AF65-F5344CB8AC3E}">
        <p14:creationId xmlns:p14="http://schemas.microsoft.com/office/powerpoint/2010/main" val="42714393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a:t>
            </a:r>
          </a:p>
        </p:txBody>
      </p:sp>
    </p:spTree>
    <p:extLst>
      <p:ext uri="{BB962C8B-B14F-4D97-AF65-F5344CB8AC3E}">
        <p14:creationId xmlns:p14="http://schemas.microsoft.com/office/powerpoint/2010/main" val="3648169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When the night is holding on to me God is holding on And when the night is holding</a:t>
            </a:r>
          </a:p>
        </p:txBody>
      </p:sp>
    </p:spTree>
    <p:extLst>
      <p:ext uri="{BB962C8B-B14F-4D97-AF65-F5344CB8AC3E}">
        <p14:creationId xmlns:p14="http://schemas.microsoft.com/office/powerpoint/2010/main" val="41070833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 to me God is holding on.</a:t>
            </a:r>
          </a:p>
        </p:txBody>
      </p:sp>
    </p:spTree>
    <p:extLst>
      <p:ext uri="{BB962C8B-B14F-4D97-AF65-F5344CB8AC3E}">
        <p14:creationId xmlns:p14="http://schemas.microsoft.com/office/powerpoint/2010/main" val="2485886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One Father Spirit Son The Lion and the Lamb The Lion and the Lamb How great is our God, sing with</a:t>
            </a:r>
          </a:p>
        </p:txBody>
      </p:sp>
    </p:spTree>
    <p:extLst>
      <p:ext uri="{BB962C8B-B14F-4D97-AF65-F5344CB8AC3E}">
        <p14:creationId xmlns:p14="http://schemas.microsoft.com/office/powerpoint/2010/main" val="35275522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5108723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 Walk by Faith and not by Sight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2 Corinthians 5:1-8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January 7, 2024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A person in a field of flowers&#10;&#10;Description automatically generated">
            <a:extLst>
              <a:ext uri="{FF2B5EF4-FFF2-40B4-BE49-F238E27FC236}">
                <a16:creationId xmlns:a16="http://schemas.microsoft.com/office/drawing/2014/main" id="{3B219798-74B2-F05A-2526-41066C12DF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42601" y="5704496"/>
            <a:ext cx="1549399" cy="116205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For we know that if our earthly house, this tent, is destroyed, we have a building from God, a house not made with hands, eternal in the heavens. 2 For in this we groan, earnestly desiring to be clothed with our habitation which is from heaven,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3 if indeed, having been clothed, we shall not be found naked. 4 For we who are in this tent groan, being burdened, not because we want to be unclothed, but further clothed, that mortality may be swallowed up by life. 5 Now He who has prepared us for this very thing is God, who also has given us the Spirit as a guarantee. 6 So we are always confident, knowing that while we are at home in the body we are absent from the Lord.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For we walk by faith, not by sight. 8 We are confident, yes, well pleased rather to be absent from the body and to be present with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Believers can have Confidence to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Face the Future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11:27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“By faith he forsook Egypt, not fearing the wrath of the king; for he endured as seeing Him who is invisible”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Why should we care what the Old Testament has to say?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15:4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whatever things were written before were written for our learning, that we through the patience and comfort of the Scriptures might have hope”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me How great is our God, and all will see How great, how great is our God Name above all names (how</a:t>
            </a:r>
          </a:p>
        </p:txBody>
      </p:sp>
    </p:spTree>
    <p:extLst>
      <p:ext uri="{BB962C8B-B14F-4D97-AF65-F5344CB8AC3E}">
        <p14:creationId xmlns:p14="http://schemas.microsoft.com/office/powerpoint/2010/main" val="32845466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How did Moses Survive Uncertainty?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11:27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“By faith he forsook Egypt, not fearing the wrath of the king; for he endured as seeing Him who is invisible”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“strength, courage, or the capacity to bear up under difficult circumstances and not give up in spite of the pressure.”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Why does God expect us to have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Joy in Difficulties?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1:2-4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My brethren, count it all joy when you fall into various trials, 3 knowing that the testing of your faith produces patience. 4 But let patience have its perfect work, that you may be perfect and complete, lacking nothing.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is the Key to our Endurance?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How can that be?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6:16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“who alone has immortality, dwelling in unapproachable light, whom no man has seen or can see, to whom be honor and everlasting power. Amen”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Exodus 33:20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He said, "You cannot see My face; for no man shall see Me, and live."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16:8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have set the LORD always before me; Because He is at my right hand I shall not be moved”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great is our God, sing with me) Worthy of our praise (how great is our God, and all will see) My heart will</a:t>
            </a:r>
          </a:p>
        </p:txBody>
      </p:sp>
    </p:spTree>
    <p:extLst>
      <p:ext uri="{BB962C8B-B14F-4D97-AF65-F5344CB8AC3E}">
        <p14:creationId xmlns:p14="http://schemas.microsoft.com/office/powerpoint/2010/main" val="5937731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1:15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 is the image of the invisible God, the firstborn over all creation”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In the beginning was the Word, and the Word was with God, and the Word was God. 2 He was in the beginning with God. 3 All things were made through Him, and without Him nothing was made that was made.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1:14-18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And the Word became flesh and dwelt among us, and we beheld His glory, the glory as of the only begotten of the Father, full of grace and truth. 15 John bore witness of Him and cried out, saying, "This was He of whom I said, 'He who comes after me is preferred before me, for He was before me.' "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16 And of His fullness we have all received, and grace for grace. 17 For the law was given through Moses, but grace and truth came through Jesus Christ. 18 No one has seen God at any time. The only begotten Son, who is in the bosom of the Father, He has declared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How can we see that which is Invisible?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Open God’s Word and Begin to Read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3:16-17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All Scripture is given by inspiration of God, and is profitable for doctrine, for reproof, for correction, for instruction in righteousness, 17 that the man of God may be complete, thoroughly equipped for every good work.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 Identify the works of God around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Let your conduct be without covetousness; be content with such things as you have. For He Himself has said, "I will never leave you nor forsake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Seek a closer walk with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0769827"/>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16287</TotalTime>
  <Words>3519</Words>
  <Application>Microsoft Office PowerPoint</Application>
  <PresentationFormat>Widescreen</PresentationFormat>
  <Paragraphs>463</Paragraphs>
  <Slides>123</Slides>
  <Notes>0</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123</vt:i4>
      </vt:variant>
    </vt:vector>
  </HeadingPairs>
  <TitlesOfParts>
    <vt:vector size="136" baseType="lpstr">
      <vt:lpstr>Arial</vt:lpstr>
      <vt:lpstr>Calibri</vt:lpstr>
      <vt:lpstr>Calibri Light</vt:lpstr>
      <vt:lpstr>Constantia</vt:lpstr>
      <vt:lpstr>Tahoma</vt:lpstr>
      <vt:lpstr>Times New Roman</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792</cp:revision>
  <dcterms:created xsi:type="dcterms:W3CDTF">2009-08-18T08:19:59Z</dcterms:created>
  <dcterms:modified xsi:type="dcterms:W3CDTF">2024-01-06T02:57:04Z</dcterms:modified>
</cp:coreProperties>
</file>