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9"/>
  </p:notesMasterIdLst>
  <p:handoutMasterIdLst>
    <p:handoutMasterId r:id="rId50"/>
  </p:handoutMasterIdLst>
  <p:sldIdLst>
    <p:sldId id="1613"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980" r:id="rId18"/>
    <p:sldId id="985" r:id="rId19"/>
    <p:sldId id="984" r:id="rId20"/>
    <p:sldId id="1003" r:id="rId21"/>
    <p:sldId id="983" r:id="rId22"/>
    <p:sldId id="1002" r:id="rId23"/>
    <p:sldId id="1016" r:id="rId24"/>
    <p:sldId id="1015" r:id="rId25"/>
    <p:sldId id="1026" r:id="rId26"/>
    <p:sldId id="1025" r:id="rId27"/>
    <p:sldId id="1024" r:id="rId28"/>
    <p:sldId id="1023" r:id="rId29"/>
    <p:sldId id="1614" r:id="rId30"/>
    <p:sldId id="1598" r:id="rId31"/>
    <p:sldId id="1604" r:id="rId32"/>
    <p:sldId id="1605" r:id="rId33"/>
    <p:sldId id="1606" r:id="rId34"/>
    <p:sldId id="1607" r:id="rId35"/>
    <p:sldId id="1608" r:id="rId36"/>
    <p:sldId id="1609" r:id="rId37"/>
    <p:sldId id="1610" r:id="rId38"/>
    <p:sldId id="1611" r:id="rId39"/>
    <p:sldId id="969" r:id="rId40"/>
    <p:sldId id="970" r:id="rId41"/>
    <p:sldId id="971" r:id="rId42"/>
    <p:sldId id="972" r:id="rId43"/>
    <p:sldId id="973" r:id="rId44"/>
    <p:sldId id="974" r:id="rId45"/>
    <p:sldId id="975" r:id="rId46"/>
    <p:sldId id="1597" r:id="rId47"/>
    <p:sldId id="852" r:id="rId48"/>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19395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5:3-6</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3 And I testify again to every man who becomes circumcised that he is a debtor to keep the whole law. 4 You have become estranged from Christ, you who attempt to be justified by law; you have fallen from grace. 5 For we through the Spirit eagerly wait for the hope of righteousness by faith. 6 For in Christ Jesus neither circumcision nor uncircumcision avails anything, but faith working through love.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Samuel 15:17-23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So Samuel said, "When you were little in your own eyes, were you not head of the tribes of Israel? And did not the LORD anoint you king over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Now the LORD sent you on a mission, and said, 'Go, and utterly destroy the sinners, the Amalekites, and fight against them until they are consumed.' 19 "Why then did you not obey the voice of the LORD? Why did you swoop down on the spoil, and do evil in the sight of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Saul said to Samuel, "But I have obeyed the voice of the LORD, and gone on the mission on which the LORD sent me, and brought back Agag king of Amalek; I have utterly destroyed the Amalekites.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But the people took of the plunder, sheep and oxen, the best of the things which should have been utterly destroyed, to sacrifice to the LORD your God in Gilgal."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Then Samuel said: "Has the LORD as great delight in burnt offerings and sacrifices, As in obeying the voice of the LORD? Behold, to obey is better than sacrifice, And to heed than the fat of rams.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For rebellion is as the sin of witchcraft, And stubbornness is as iniquity and idolatry. Because you have rejected the word of the LORD, He also has rejected you from being 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26 Therefore, if an uncircumcised man keeps the righteous requirements of the law, will not his uncircumcision be counted as circumcision?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“Circumcision is nothing and uncircumcision is nothing, but keeping the commandments of God is what matters”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6:15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Christ Jesus neither circumcision nor uncircumcision avails anything, but a new creation”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Calibri" panose="020F0502020204030204" pitchFamily="34" charset="0"/>
              </a:rPr>
              <a:t>Circumcision is that of the Heart</a:t>
            </a:r>
            <a:r>
              <a:rPr lang="en-US" sz="32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2:25-29</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21,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Therefore remember that you, once Gentiles in the flesh--who are called Uncircumcision by what is called the Circumcision made in the flesh by hands-- 12 that at that time you were without Christ, being aliens from the commonwealth of Israel and strangers from the covenants of promise, having no hope and without God in the world.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But now in Christ Jesus you who once were far off have been brought near by the blood of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27 And will not the physically uncircumcised, if he fulfills the law, judge you who, even with your written code and circumcision, are a transgressor of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whoever shall keep the whole law, and yet stumble in one point, he is guilty of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7:17-19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But as God has distributed to each one, as the Lord has called each one, so let him walk. And so I ordain in all the churches. 18 Was anyone called while circumcised? Let him not become uncircumcised. Was anyone called while uncircumcised? Let him not be circumcised.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Circumcision is nothing and uncircumcision is nothing, but keeping the commandments of God is what matters.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28 For he is not a Jew who is one outwardly, nor is circumcision that which is outward in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Jeremiah 4:3-4</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 For thus says the LORD to the men of Judah and Jerusalem:  "Break up your fallow ground, And do not sow among thorns. 4 Circumcise yourselves to the LORD, And take away the foreskins of your hearts, You men of Judah and inhabitants of Jerusalem, Lest My fury come forth like fire, And burn so that no one can quench it, Because of the evil of your doings."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9:25-26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"Behold, the days are coming," says the LORD, "that I will punish all who are circumcised with the uncircumcised-- 26 Egypt, Judah, Edom, the people of Ammon, Moab, and all who are in the farthest corners, who dwell in the wilderness. For all these nations are uncircumcised, and all the house of Israel are uncircumcised in the heart."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368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29 but he is a Jew who is one inwardly; and circumcision is that of the heart, in the Spirit, not in the letter; whose praise is not from men but from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2:25-29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25 For circumcision is indeed profitable if you keep the law; but if you are a breaker of the law, your circumcision has become uncircumcision. 26 Therefore, if an uncircumcised man keeps the righteous requirements of the law, will not his uncircumcision be counted as circumcision?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30:6-8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And the LORD your God will circumcise your heart and the heart of your descendants, to love the LORD your God with all your heart and with all your soul, that you may live.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65068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Also the LORD your God will put all these curses on your enemies and on those who hate you, who persecuted you. 8 And you will again obey the voice of the LORD and do all His commandments which I command you today.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72564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5:44-47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How can you believe, who receive honor from one another, and do not seek the honor that comes from the only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think that I shall accuse you to the Father; there is one who accuses you--Moses, in whom you trust.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53602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if you believed Moses, you would believe Me; for he wrote about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if you do not believe his writings, how will you believe My words?"</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824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12:42-47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Nevertheless even among the rulers many believed in Him, but because of the Pharisees they did not confess Him, lest they should be put out of the synagogue;</a:t>
            </a:r>
            <a:r>
              <a:rPr lang="en-US" sz="4000" dirty="0">
                <a:effectLst/>
                <a:latin typeface="Verdana" panose="020B0604030504040204" pitchFamily="34" charset="0"/>
                <a:ea typeface="Calibri" panose="020F0502020204030204" pitchFamily="34" charset="0"/>
                <a:cs typeface="Times New Roman" panose="02020603050405020304" pitchFamily="18" charset="0"/>
              </a:rPr>
              <a:t> 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they loved the praise of men more than the praise of God. </a:t>
            </a: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Jesus cried out and said, "He who believes in Me, believes not in Me but in Him who sent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4576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he who sees Me sees Him who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46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have come as a light into the world, that whoever believes in Me should not abide in darkness.</a:t>
            </a:r>
            <a:r>
              <a:rPr lang="en-US" sz="4000" dirty="0">
                <a:effectLst/>
                <a:latin typeface="Verdana" panose="020B0604030504040204" pitchFamily="34" charset="0"/>
                <a:ea typeface="Calibri" panose="020F0502020204030204" pitchFamily="34" charset="0"/>
                <a:cs typeface="Times New Roman" panose="02020603050405020304" pitchFamily="18" charset="0"/>
              </a:rPr>
              <a:t> 47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if anyone hears My words and does not believe, I do not judge him; for I did not come to judge the world but to save the world.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3769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10:9-13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that if you confess with your mouth the Lord Jesus and believe in your heart that God has raised Him from the dead, you will be saved. 10 For with the heart one believes unto righteousness, and with the mouth confession is made unto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5742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12 For there is no distinction between Jew and Greek, for the same Lord over all is rich to all who call upon Him. 13 For "whoever calls on the name of the LORD shall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1783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27 And will not the physically uncircumcised, if he fulfills the law, judge you who, even with your written code and circumcision, are a transgressor of the law? 28 For he is not a Jew who is one outwardly, nor is circumcision that which is outward in the flesh;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29 but he is a Jew who is one inwardly; and circumcision is that of the heart, in the Spirit, not in the letter; whose praise is not from men but from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25 For circumcision is indeed profitable if you keep the law; but if you are a breaker of the law, your circumcision has become uncircumcision.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17:9-14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God said to Abraham: "As for you, you shall keep My covenant, you and your descendants after you throughout their generations. 10 This is My covenant which you shall keep, between Me and you and your descendants after you: Every male child among you shall be circumcised;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and you shall be circumcised in the flesh of your foreskins, and it shall be a sign of the covenant between Me and you. 12 He who is eight days old among you shall be circumcised, every male child in your generations, he who is born in your house or bought with money from any foreigner who is not your descendant.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He who is born in your house and he who is bought with your money must be circumcised, and My covenant shall be in your flesh for an everlasting covenant. 14 And the uncircumcised male child, who is not circumcised in the flesh of his foreskin, that person shall be cut off from his people; he has broken My covenant."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16159</TotalTime>
  <Words>2324</Words>
  <Application>Microsoft Office PowerPoint</Application>
  <PresentationFormat>Widescreen</PresentationFormat>
  <Paragraphs>251</Paragraphs>
  <Slides>46</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800</cp:revision>
  <dcterms:created xsi:type="dcterms:W3CDTF">2009-08-18T08:19:59Z</dcterms:created>
  <dcterms:modified xsi:type="dcterms:W3CDTF">2024-02-23T09:10:00Z</dcterms:modified>
</cp:coreProperties>
</file>