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45"/>
  </p:notesMasterIdLst>
  <p:handoutMasterIdLst>
    <p:handoutMasterId r:id="rId46"/>
  </p:handoutMasterIdLst>
  <p:sldIdLst>
    <p:sldId id="1612" r:id="rId4"/>
    <p:sldId id="460" r:id="rId5"/>
    <p:sldId id="826" r:id="rId6"/>
    <p:sldId id="999" r:id="rId7"/>
    <p:sldId id="1000" r:id="rId8"/>
    <p:sldId id="1001" r:id="rId9"/>
    <p:sldId id="1040" r:id="rId10"/>
    <p:sldId id="464" r:id="rId11"/>
    <p:sldId id="833" r:id="rId12"/>
    <p:sldId id="465" r:id="rId13"/>
    <p:sldId id="373" r:id="rId14"/>
    <p:sldId id="978" r:id="rId15"/>
    <p:sldId id="374" r:id="rId16"/>
    <p:sldId id="979" r:id="rId17"/>
    <p:sldId id="375" r:id="rId18"/>
    <p:sldId id="981" r:id="rId19"/>
    <p:sldId id="980" r:id="rId20"/>
    <p:sldId id="985" r:id="rId21"/>
    <p:sldId id="984" r:id="rId22"/>
    <p:sldId id="1003" r:id="rId23"/>
    <p:sldId id="1614" r:id="rId24"/>
    <p:sldId id="983" r:id="rId25"/>
    <p:sldId id="1002" r:id="rId26"/>
    <p:sldId id="1016" r:id="rId27"/>
    <p:sldId id="1015" r:id="rId28"/>
    <p:sldId id="1026" r:id="rId29"/>
    <p:sldId id="1025" r:id="rId30"/>
    <p:sldId id="1024" r:id="rId31"/>
    <p:sldId id="1023" r:id="rId32"/>
    <p:sldId id="1598" r:id="rId33"/>
    <p:sldId id="1604" r:id="rId34"/>
    <p:sldId id="1605" r:id="rId35"/>
    <p:sldId id="969" r:id="rId36"/>
    <p:sldId id="970" r:id="rId37"/>
    <p:sldId id="971" r:id="rId38"/>
    <p:sldId id="972" r:id="rId39"/>
    <p:sldId id="973" r:id="rId40"/>
    <p:sldId id="974" r:id="rId41"/>
    <p:sldId id="975" r:id="rId42"/>
    <p:sldId id="1597" r:id="rId43"/>
    <p:sldId id="852" r:id="rId44"/>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3" d="100"/>
          <a:sy n="113" d="100"/>
        </p:scale>
        <p:origin x="10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2/15/2024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2/15/2024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2/15/2024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2/15/2024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2/15/2024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2/15/2024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2/15/2024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2/15/2024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2/15/2024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2/15/2024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2/15/2024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2/15/2024</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06575CE4-0F73-784D-2849-CEB2F691617B}"/>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D83636F4-EAF2-DA5A-C753-DA4F0E9E5D39}"/>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27750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18 and know His will, and approve the things that are excellent, being instructed out of the law,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1:1-4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Inasmuch as many have taken in hand to set in order a narrative of those things which have been fulfilled among us, 2 just as those who from the beginning were eyewitnesses and ministers of the word delivered them to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it seemed good to me also, having had perfect understanding of all things from the very first, to write to you an orderly account, most excellent Theophilus, 4 that you may know the certainty of those things in which you were instructed.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19 and are confident that you yourself are a guide to the blind, a light to those who are in darkness,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23:15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“Woe to you, scribes and Pharisees, hypocrites! For you travel land and sea to win one proselyte, and when he is won, you make him twice as much a son of hell as yourselves”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15:14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“Let them alone. They are blind leaders of the blind. And if the blind leads the blind, both will fall into a ditch."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23:16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“Woe to you, blind guides, who say, 'Whoever swears by the temple, it is nothing; but whoever swears by the gold of the temple, he is obliged to perform 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9:5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“As long as I am in the world, I am the light of the world."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9:39-41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39 And Jesus said,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judgment I have come into this world, that those who do not see may see, and that those who see may be made blind."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40 Then some of the Pharisees who were with Him heard these words, and said to Him, "Are we blind also?" 41 Jesus said to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you were blind, you would have no sin; but now you say, 'We see.' Therefore your sin remains.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20 an instructor of the foolish, a teacher of babes, having the form of knowledge and truth in the law.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1382A-D630-6330-D063-85C289D1A1F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07D8C63-7C21-2E61-AAF8-97D75C6C3193}"/>
              </a:ext>
            </a:extLst>
          </p:cNvPr>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3:1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“My brethren, let not many of you become teachers, knowing that we shall receive a stricter judgment”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9775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21 You, therefore, who teach another, do you not teach yourself? You who preach that a man should not steal, do you steal?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23:1-8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Then Jesus spoke to the multitudes and to His disciples, 2 saying: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scribes and the Pharisees sit in Moses' seat.</a:t>
            </a:r>
            <a:r>
              <a:rPr lang="en-US" sz="4000" dirty="0">
                <a:effectLst/>
                <a:latin typeface="Verdana" panose="020B0604030504040204" pitchFamily="34" charset="0"/>
                <a:ea typeface="Calibri" panose="020F0502020204030204" pitchFamily="34" charset="0"/>
                <a:cs typeface="Times New Roman" panose="02020603050405020304" pitchFamily="18" charset="0"/>
              </a:rPr>
              <a:t> 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Therefore whatever they tell you to observe, that observe and do, but do not do according to their works; for they say, and do not do.</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they bind heavy burdens, hard to bear, and lay them on men's shoulders; but they themselves will not move them with one of their fingers.</a:t>
            </a:r>
            <a:r>
              <a:rPr lang="en-US" sz="4000" dirty="0">
                <a:effectLst/>
                <a:latin typeface="Verdana" panose="020B0604030504040204" pitchFamily="34" charset="0"/>
                <a:ea typeface="Calibri" panose="020F0502020204030204" pitchFamily="34" charset="0"/>
                <a:cs typeface="Times New Roman" panose="02020603050405020304" pitchFamily="18" charset="0"/>
              </a:rPr>
              <a:t> 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all their works they do to be seen by men. They make their phylacteries broad and enlarge the borders of their garments.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They love the best places at feasts, the best seats in the synagogues,</a:t>
            </a:r>
            <a:r>
              <a:rPr lang="en-US" sz="4000" dirty="0">
                <a:effectLst/>
                <a:latin typeface="Verdana" panose="020B0604030504040204" pitchFamily="34" charset="0"/>
                <a:ea typeface="Calibri" panose="020F0502020204030204" pitchFamily="34" charset="0"/>
                <a:cs typeface="Times New Roman" panose="02020603050405020304" pitchFamily="18" charset="0"/>
              </a:rPr>
              <a:t> 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greetings in the marketplaces, and to be called by men, 'Rabbi, Rabbi.'</a:t>
            </a:r>
            <a:r>
              <a:rPr lang="en-US" sz="4000" dirty="0">
                <a:effectLst/>
                <a:latin typeface="Verdana" panose="020B0604030504040204" pitchFamily="34" charset="0"/>
                <a:ea typeface="Calibri" panose="020F0502020204030204" pitchFamily="34" charset="0"/>
                <a:cs typeface="Times New Roman" panose="02020603050405020304" pitchFamily="18" charset="0"/>
              </a:rPr>
              <a:t> 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you, do not be called 'Rabbi'; for One is your Teacher, the Christ, and you are all brethren.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22 You who say, "Do not commit adultery," do you commit adultery? You who abhor idols, do you rob temples?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7:9-14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And He said to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All too well you reject the commandment of God, that you may keep your tradition.</a:t>
            </a:r>
            <a:r>
              <a:rPr lang="en-US" sz="4000" dirty="0">
                <a:effectLst/>
                <a:latin typeface="Verdana" panose="020B0604030504040204" pitchFamily="34" charset="0"/>
                <a:ea typeface="Calibri" panose="020F0502020204030204" pitchFamily="34" charset="0"/>
                <a:cs typeface="Times New Roman" panose="02020603050405020304" pitchFamily="18" charset="0"/>
              </a:rPr>
              <a:t> 10 For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Moses said, 'Honor your father and your mother'; and, 'He who curses father or mother, let him be put to death.'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you say, 'If a man says to his father or mother, "Whatever profit you might have received from me is Corban"--' (that is, a gift to God),</a:t>
            </a:r>
            <a:r>
              <a:rPr lang="en-US" sz="4000" dirty="0">
                <a:effectLst/>
                <a:latin typeface="Verdana" panose="020B0604030504040204" pitchFamily="34" charset="0"/>
                <a:ea typeface="Calibri" panose="020F0502020204030204" pitchFamily="34" charset="0"/>
                <a:cs typeface="Times New Roman" panose="02020603050405020304" pitchFamily="18" charset="0"/>
              </a:rPr>
              <a:t> 12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you no longer let him do anything for his father or his mother,</a:t>
            </a:r>
            <a:r>
              <a:rPr lang="en-US" sz="4000" dirty="0">
                <a:effectLst/>
                <a:latin typeface="Verdana" panose="020B0604030504040204" pitchFamily="34" charset="0"/>
                <a:ea typeface="Calibri" panose="020F0502020204030204" pitchFamily="34" charset="0"/>
                <a:cs typeface="Times New Roman" panose="02020603050405020304" pitchFamily="18" charset="0"/>
              </a:rPr>
              <a:t> 13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making the word of God of no effect through your tradition which you have handed down. And many such things you do."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Matthew 5:27-28</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27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have heard that it was said to those of old, 'You shall not commit adultery.'</a:t>
            </a:r>
            <a:r>
              <a:rPr lang="en-US" sz="3600" dirty="0">
                <a:effectLst/>
                <a:latin typeface="Verdana" panose="020B0604030504040204" pitchFamily="34" charset="0"/>
                <a:ea typeface="Calibri" panose="020F0502020204030204" pitchFamily="34" charset="0"/>
                <a:cs typeface="Times New Roman" panose="02020603050405020304" pitchFamily="18" charset="0"/>
              </a:rPr>
              <a:t>  28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I say to you that whoever looks at a woman to lust for her has already committed adultery with her in his heart.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Calibri" panose="020F0502020204030204" pitchFamily="34" charset="0"/>
              </a:rPr>
              <a:t>Do Not Dishonor God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2:17-24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February 14, 2024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23 You who make your boast in the law, do you dishonor God through breaking the law?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24 For "The name of God is blasphemed among the Gentiles because of you," as it is written.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8143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Calibri" panose="020F0502020204030204" pitchFamily="34" charset="0"/>
              </a:rPr>
              <a:t>Isaiah 52:5</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“And now what have I here? declares the LORD. For My people have been taken without cause; those who rule them taunt, declares the LORD, and My name is blasphemed continually all day long”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5150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Calibri" panose="020F0502020204030204" pitchFamily="34" charset="0"/>
              </a:rPr>
              <a:t>Romans 2:17-24</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Calibri" panose="020F0502020204030204" pitchFamily="34" charset="0"/>
              </a:rPr>
              <a:t>17 Indeed you are called a Jew, and rest on the law, and make your boast in God, 18 and know His will, and approve the things that are excellent, being instructed out of the law, 19 and are confident that you yourself are a guide to the blind, a light to those who are in darkness, 20 an instructor of the foolish, a teacher of babes, having the form of knowledge and truth in the law.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dirty="0">
                <a:effectLst/>
                <a:latin typeface="Verdana" panose="020B0604030504040204" pitchFamily="34" charset="0"/>
                <a:ea typeface="Calibri" panose="020F0502020204030204" pitchFamily="34" charset="0"/>
                <a:cs typeface="Calibri" panose="020F0502020204030204" pitchFamily="34" charset="0"/>
              </a:rPr>
              <a:t>21 You, therefore, who teach another, do you not teach yourself? You who preach that a man should not steal, do you steal? 22 You who say, "Do not commit adultery," do you commit adultery? You who abhor idols, do you rob temples? 23 You who make your boast in the law, do you dishonor God through breaking the law? 24 For "The name of God is blasphemed among the Gentiles because of you," as it is written.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17 Indeed you are called a Jew, and rest on the law, and make your boast in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“You boast that all is well between yourself and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John 5:38-42</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38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you do not have His word abiding in you, because whom He sent, Him you do not believe.</a:t>
            </a:r>
            <a:r>
              <a:rPr lang="en-US" sz="3700" dirty="0">
                <a:effectLst/>
                <a:latin typeface="Verdana" panose="020B0604030504040204" pitchFamily="34" charset="0"/>
                <a:ea typeface="Calibri" panose="020F0502020204030204" pitchFamily="34" charset="0"/>
                <a:cs typeface="Times New Roman" panose="02020603050405020304" pitchFamily="18" charset="0"/>
              </a:rPr>
              <a:t> 39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search the Scriptures, for in them you think you have eternal life; and these are they which testify of Me.</a:t>
            </a:r>
            <a:r>
              <a:rPr lang="en-US" sz="3700" dirty="0">
                <a:effectLst/>
                <a:latin typeface="Verdana" panose="020B0604030504040204" pitchFamily="34" charset="0"/>
                <a:ea typeface="Calibri" panose="020F0502020204030204" pitchFamily="34" charset="0"/>
                <a:cs typeface="Times New Roman" panose="02020603050405020304" pitchFamily="18" charset="0"/>
              </a:rPr>
              <a:t> 40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you are not willing to come to Me that you may have life. </a:t>
            </a:r>
            <a:r>
              <a:rPr lang="en-US" sz="3700" dirty="0">
                <a:effectLst/>
                <a:latin typeface="Verdana" panose="020B0604030504040204" pitchFamily="34" charset="0"/>
                <a:ea typeface="Calibri" panose="020F0502020204030204" pitchFamily="34" charset="0"/>
                <a:cs typeface="Times New Roman" panose="02020603050405020304" pitchFamily="18" charset="0"/>
              </a:rPr>
              <a:t>41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do not receive honor from men.</a:t>
            </a:r>
            <a:r>
              <a:rPr lang="en-US" sz="3700" dirty="0">
                <a:effectLst/>
                <a:latin typeface="Verdana" panose="020B0604030504040204" pitchFamily="34" charset="0"/>
                <a:ea typeface="Calibri" panose="020F0502020204030204" pitchFamily="34" charset="0"/>
                <a:cs typeface="Times New Roman" panose="02020603050405020304" pitchFamily="18" charset="0"/>
              </a:rPr>
              <a:t> 42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I know you, that you do not have the love of God in you.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John 5:44-47</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44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How can you believe, who receive honor from one another, and do not seek the honor that comes from the only God?</a:t>
            </a:r>
            <a:r>
              <a:rPr lang="en-US" sz="3700" dirty="0">
                <a:effectLst/>
                <a:latin typeface="Verdana" panose="020B0604030504040204" pitchFamily="34" charset="0"/>
                <a:ea typeface="Calibri" panose="020F0502020204030204" pitchFamily="34" charset="0"/>
                <a:cs typeface="Times New Roman" panose="02020603050405020304" pitchFamily="18" charset="0"/>
              </a:rPr>
              <a:t> 45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Do not think that I shall accuse you to the Father; there is one who accuses you--Moses, in whom you trust. </a:t>
            </a:r>
            <a:r>
              <a:rPr lang="en-US" sz="3700" dirty="0">
                <a:effectLst/>
                <a:latin typeface="Verdana" panose="020B0604030504040204" pitchFamily="34" charset="0"/>
                <a:ea typeface="Calibri" panose="020F0502020204030204" pitchFamily="34" charset="0"/>
                <a:cs typeface="Times New Roman" panose="02020603050405020304" pitchFamily="18" charset="0"/>
              </a:rPr>
              <a:t>46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if you believed Moses, you would believe Me; for he wrote about Me.</a:t>
            </a:r>
            <a:r>
              <a:rPr lang="en-US" sz="3700" dirty="0">
                <a:effectLst/>
                <a:latin typeface="Verdana" panose="020B0604030504040204" pitchFamily="34" charset="0"/>
                <a:ea typeface="Calibri" panose="020F0502020204030204" pitchFamily="34" charset="0"/>
                <a:cs typeface="Times New Roman" panose="02020603050405020304" pitchFamily="18" charset="0"/>
              </a:rPr>
              <a:t> 47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if you do not believe his writings, how will you believe My words?"</a:t>
            </a: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17256</TotalTime>
  <Words>1897</Words>
  <Application>Microsoft Office PowerPoint</Application>
  <PresentationFormat>Widescreen</PresentationFormat>
  <Paragraphs>169</Paragraphs>
  <Slides>41</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41</vt:i4>
      </vt:variant>
    </vt:vector>
  </HeadingPairs>
  <TitlesOfParts>
    <vt:vector size="52"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801</cp:revision>
  <dcterms:created xsi:type="dcterms:W3CDTF">2009-08-18T08:19:59Z</dcterms:created>
  <dcterms:modified xsi:type="dcterms:W3CDTF">2024-02-15T08:27:59Z</dcterms:modified>
</cp:coreProperties>
</file>