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5"/>
  </p:notesMasterIdLst>
  <p:handoutMasterIdLst>
    <p:handoutMasterId r:id="rId156"/>
  </p:handoutMasterIdLst>
  <p:sldIdLst>
    <p:sldId id="1601" r:id="rId5"/>
    <p:sldId id="526" r:id="rId6"/>
    <p:sldId id="1147" r:id="rId7"/>
    <p:sldId id="114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1409" r:id="rId21"/>
    <p:sldId id="1410" r:id="rId22"/>
    <p:sldId id="321" r:id="rId23"/>
    <p:sldId id="322" r:id="rId24"/>
    <p:sldId id="1270" r:id="rId25"/>
    <p:sldId id="1330" r:id="rId26"/>
    <p:sldId id="1331" r:id="rId27"/>
    <p:sldId id="1332" r:id="rId28"/>
    <p:sldId id="1333" r:id="rId29"/>
    <p:sldId id="1334" r:id="rId30"/>
    <p:sldId id="1335" r:id="rId31"/>
    <p:sldId id="1336" r:id="rId32"/>
    <p:sldId id="1337" r:id="rId33"/>
    <p:sldId id="1338" r:id="rId34"/>
    <p:sldId id="1339" r:id="rId35"/>
    <p:sldId id="1340" r:id="rId36"/>
    <p:sldId id="1341" r:id="rId37"/>
    <p:sldId id="1342" r:id="rId38"/>
    <p:sldId id="1233" r:id="rId39"/>
    <p:sldId id="1657" r:id="rId40"/>
    <p:sldId id="1658" r:id="rId41"/>
    <p:sldId id="1659" r:id="rId42"/>
    <p:sldId id="1660" r:id="rId43"/>
    <p:sldId id="1661" r:id="rId44"/>
    <p:sldId id="1662" r:id="rId45"/>
    <p:sldId id="1663" r:id="rId46"/>
    <p:sldId id="1664" r:id="rId47"/>
    <p:sldId id="479" r:id="rId48"/>
    <p:sldId id="364" r:id="rId49"/>
    <p:sldId id="365" r:id="rId50"/>
    <p:sldId id="366" r:id="rId51"/>
    <p:sldId id="1366" r:id="rId52"/>
    <p:sldId id="1275" r:id="rId53"/>
    <p:sldId id="1276" r:id="rId54"/>
    <p:sldId id="1277" r:id="rId55"/>
    <p:sldId id="1278" r:id="rId56"/>
    <p:sldId id="1279" r:id="rId57"/>
    <p:sldId id="1280" r:id="rId58"/>
    <p:sldId id="1281" r:id="rId59"/>
    <p:sldId id="1282" r:id="rId60"/>
    <p:sldId id="1283" r:id="rId61"/>
    <p:sldId id="1284" r:id="rId62"/>
    <p:sldId id="1285" r:id="rId63"/>
    <p:sldId id="1290" r:id="rId64"/>
    <p:sldId id="1289" r:id="rId65"/>
    <p:sldId id="1288" r:id="rId66"/>
    <p:sldId id="1665" r:id="rId67"/>
    <p:sldId id="1666" r:id="rId68"/>
    <p:sldId id="1667" r:id="rId69"/>
    <p:sldId id="1668" r:id="rId70"/>
    <p:sldId id="1669" r:id="rId71"/>
    <p:sldId id="1670" r:id="rId72"/>
    <p:sldId id="1671" r:id="rId73"/>
    <p:sldId id="1672" r:id="rId74"/>
    <p:sldId id="1286" r:id="rId75"/>
    <p:sldId id="1287" r:id="rId76"/>
    <p:sldId id="1673" r:id="rId77"/>
    <p:sldId id="1674" r:id="rId78"/>
    <p:sldId id="1675" r:id="rId79"/>
    <p:sldId id="1291" r:id="rId80"/>
    <p:sldId id="1292" r:id="rId81"/>
    <p:sldId id="1293" r:id="rId82"/>
    <p:sldId id="1014" r:id="rId83"/>
    <p:sldId id="1676" r:id="rId84"/>
    <p:sldId id="352" r:id="rId85"/>
    <p:sldId id="1444" r:id="rId86"/>
    <p:sldId id="1445" r:id="rId87"/>
    <p:sldId id="1446" r:id="rId88"/>
    <p:sldId id="1447" r:id="rId89"/>
    <p:sldId id="444" r:id="rId90"/>
    <p:sldId id="1448" r:id="rId91"/>
    <p:sldId id="1449" r:id="rId92"/>
    <p:sldId id="1450" r:id="rId93"/>
    <p:sldId id="1451" r:id="rId94"/>
    <p:sldId id="1452" r:id="rId95"/>
    <p:sldId id="1453" r:id="rId96"/>
    <p:sldId id="1454" r:id="rId97"/>
    <p:sldId id="453" r:id="rId98"/>
    <p:sldId id="454" r:id="rId99"/>
    <p:sldId id="1602" r:id="rId100"/>
    <p:sldId id="460" r:id="rId101"/>
    <p:sldId id="826" r:id="rId102"/>
    <p:sldId id="999" r:id="rId103"/>
    <p:sldId id="1000" r:id="rId104"/>
    <p:sldId id="1001" r:id="rId105"/>
    <p:sldId id="1040" r:id="rId106"/>
    <p:sldId id="464" r:id="rId107"/>
    <p:sldId id="833" r:id="rId108"/>
    <p:sldId id="465" r:id="rId109"/>
    <p:sldId id="373" r:id="rId110"/>
    <p:sldId id="978" r:id="rId111"/>
    <p:sldId id="374" r:id="rId112"/>
    <p:sldId id="979" r:id="rId113"/>
    <p:sldId id="375" r:id="rId114"/>
    <p:sldId id="981" r:id="rId115"/>
    <p:sldId id="980" r:id="rId116"/>
    <p:sldId id="985" r:id="rId117"/>
    <p:sldId id="984" r:id="rId118"/>
    <p:sldId id="1003" r:id="rId119"/>
    <p:sldId id="983" r:id="rId120"/>
    <p:sldId id="1002" r:id="rId121"/>
    <p:sldId id="1016" r:id="rId122"/>
    <p:sldId id="1015" r:id="rId123"/>
    <p:sldId id="1026" r:id="rId124"/>
    <p:sldId id="1025" r:id="rId125"/>
    <p:sldId id="1024" r:id="rId126"/>
    <p:sldId id="1023" r:id="rId127"/>
    <p:sldId id="1598" r:id="rId128"/>
    <p:sldId id="1603" r:id="rId129"/>
    <p:sldId id="1604" r:id="rId130"/>
    <p:sldId id="1605" r:id="rId131"/>
    <p:sldId id="1606" r:id="rId132"/>
    <p:sldId id="1607" r:id="rId133"/>
    <p:sldId id="1608" r:id="rId134"/>
    <p:sldId id="1609" r:id="rId135"/>
    <p:sldId id="1610" r:id="rId136"/>
    <p:sldId id="1611" r:id="rId137"/>
    <p:sldId id="1618" r:id="rId138"/>
    <p:sldId id="1617" r:id="rId139"/>
    <p:sldId id="1616" r:id="rId140"/>
    <p:sldId id="1615" r:id="rId141"/>
    <p:sldId id="1614" r:id="rId142"/>
    <p:sldId id="1613" r:id="rId143"/>
    <p:sldId id="1612" r:id="rId144"/>
    <p:sldId id="1656" r:id="rId145"/>
    <p:sldId id="969" r:id="rId146"/>
    <p:sldId id="970" r:id="rId147"/>
    <p:sldId id="971" r:id="rId148"/>
    <p:sldId id="972" r:id="rId149"/>
    <p:sldId id="973" r:id="rId150"/>
    <p:sldId id="974" r:id="rId151"/>
    <p:sldId id="975" r:id="rId152"/>
    <p:sldId id="1597" r:id="rId153"/>
    <p:sldId id="852" r:id="rId15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2" d="100"/>
          <a:sy n="112" d="100"/>
        </p:scale>
        <p:origin x="78"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2/17/2024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2/17/2024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5529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2117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1556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62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526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4906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1424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1863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8177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5715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6166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2/17/2024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680234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Oh God, the battle  belongs to you. And every fear I lay at your feet. I’ll sing through the night.</a:t>
            </a:r>
          </a:p>
        </p:txBody>
      </p:sp>
    </p:spTree>
    <p:extLst>
      <p:ext uri="{BB962C8B-B14F-4D97-AF65-F5344CB8AC3E}">
        <p14:creationId xmlns:p14="http://schemas.microsoft.com/office/powerpoint/2010/main" val="6820976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 pangs of death surrounded me, And the floods of ungodliness made me afraid. 5 The sorrows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 surrounded me; The snares of death confronted me. 6 In my distress I called upon the LORD, And cried out to my God; He heard my voice from His temple, And my cry came before Him, even to His 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Surely He shall deliver you from the snare of the fowler And from the perilous pestilence. 4 He shall cover you with His feathers, And under His wings you shall take refuge; His truth shall be your shield and buckler.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shall not be afraid of the terror by night, Nor of the arrow that flies by day, 6 Nor of the pestilence that walks in darkness, Nor of the destruction that lays waste at noonday.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Photo Slide&gt;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round metal shield with holes&#10;&#10;Description automatically generated">
            <a:extLst>
              <a:ext uri="{FF2B5EF4-FFF2-40B4-BE49-F238E27FC236}">
                <a16:creationId xmlns:a16="http://schemas.microsoft.com/office/drawing/2014/main" id="{A4579A7E-9DB4-3625-91C5-8EC75C8CB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228" y="0"/>
            <a:ext cx="7611543" cy="68580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tx1"/>
            </a:gs>
          </a:gsLst>
          <a:lin ang="2700000" scaled="1"/>
          <a:tileRect/>
        </a:gra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Why should we care what the Old Testament has to say?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hand holding a black round object&#10;&#10;Description automatically generated">
            <a:extLst>
              <a:ext uri="{FF2B5EF4-FFF2-40B4-BE49-F238E27FC236}">
                <a16:creationId xmlns:a16="http://schemas.microsoft.com/office/drawing/2014/main" id="{712CD01B-4FA1-82CE-0068-53F5F5E4D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9151441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whatever things were written before were written for our learning, that we through the patience and comfort of the Scriptures might have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round black metal object with a wooden handle&#10;&#10;Description automatically generated">
            <a:extLst>
              <a:ext uri="{FF2B5EF4-FFF2-40B4-BE49-F238E27FC236}">
                <a16:creationId xmlns:a16="http://schemas.microsoft.com/office/drawing/2014/main" id="{3F879E74-D2D8-7110-3E8B-05DF58C14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 y="0"/>
            <a:ext cx="6162261" cy="6858000"/>
          </a:xfrm>
          <a:prstGeom prst="rect">
            <a:avLst/>
          </a:prstGeom>
        </p:spPr>
      </p:pic>
      <p:pic>
        <p:nvPicPr>
          <p:cNvPr id="6" name="Picture 5" descr="A close-up of a metal shield&#10;&#10;Description automatically generated">
            <a:extLst>
              <a:ext uri="{FF2B5EF4-FFF2-40B4-BE49-F238E27FC236}">
                <a16:creationId xmlns:a16="http://schemas.microsoft.com/office/drawing/2014/main" id="{804F3BA9-46A9-6720-D687-C471BF2B9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0"/>
            <a:ext cx="6086061" cy="68580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David's Declaration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David's Love for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18:35-36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You have also given me the shield of Your salvation; Your right hand has held me up, Your gentleness has made me great. 36 You enlarged my path under me; So my feet did not slip.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5:9-10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David dwelt in the stronghold, and called it the City of David. And David built all around from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Millo</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inward. 10 So David went on and became great, and the LORD God of hosts was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God, the battle belongs to you. Almighty fortress, You go before us. Nothing can stand against the </a:t>
            </a:r>
          </a:p>
        </p:txBody>
      </p:sp>
    </p:spTree>
    <p:extLst>
      <p:ext uri="{BB962C8B-B14F-4D97-AF65-F5344CB8AC3E}">
        <p14:creationId xmlns:p14="http://schemas.microsoft.com/office/powerpoint/2010/main" val="21517777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7:9-11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I have been with you wherever you have gone, and have cut off all your enemies from before you, and have made you a great name, like the name of the great men who are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Moreover I will appoint a place for My people Israel, and will plant them, that they may dwell in a place of their own and move no more; nor shall the sons of wickedness oppress them anymore, as previously,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since the time that I commanded judges to be over My people Israel, and have caused you to rest from all your enemies. Also the LORD tells you that He will make you a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is My Rock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will love You, O LORD, my strength. 2 The LORD is my rock and my fortress and my deliverer; My God, my strength, in whom I will trust; My shield and the horn of my salvation, my stronghold.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"From the end of the earth I will cry to You, When my heart is overwhelmed; Lead me to the rock that is higher than I."</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Is My Fortress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You, O LORD, I put my trust; Let me never be ashamed; Deliver me in Your righteousness. 2 Bow down Your ear to me, Deliver me speedily; Be my rock of refuge, A fortress of defense to save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You are my rock and my fortress; Therefore, for Your name's sake, Lead me and guide me. 4 Pull me out of the net which they have secretly laid for me, For You are my strength. 5 Into Your hand I commit my spirit; You have redeemed me, O LORD God of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4. God is My Deliverer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our God. You shine in the shadow, You win every battle. Nothing can stand against the power</a:t>
            </a:r>
          </a:p>
        </p:txBody>
      </p:sp>
    </p:spTree>
    <p:extLst>
      <p:ext uri="{BB962C8B-B14F-4D97-AF65-F5344CB8AC3E}">
        <p14:creationId xmlns:p14="http://schemas.microsoft.com/office/powerpoint/2010/main" val="42869475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32:7-8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You are my hiding place; You shall preserve me from trouble; You shall surround me with songs of deliverance. Selah 8 I will instruct you and teach you in the way you should go; I will guide you with My eye.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God is My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18:25-31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With the merciful You will show Yourself merciful; With a blameless man You will show Yourself blameless; 26 With the pure You will show Yourself pure; And with the devious You will show Yourself shrewd.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For You will save the humble people, But will bring down haughty looks. 28 For You will light my lamp; The LORD my God will enlighten my darkness. 29 For by You I can run against a troop, By my God I can leap over a wall.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As for God, His way is perfect; The word of the LORD is proven; He is a shield to all who trust in Him. 31 For who is God, except the LORD? And who is a rock, except our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David's Distress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Sorrows of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9392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shall not be afraid of the terror by night, Nor of the arrow that flies by day, 6 Nor of the pestilence that walks in darkness, Nor of the destruction that lays waste at noonday.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2063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 thousand may fall at your side, And ten thousand at your right hand; But it shall not come near you. 8 Only with your eyes shall you look, And see the reward of the wicked.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2920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Sorrows of Hell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3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our God. All mighty fortress, you go before us. Nothing can stand against the power of our God. You </a:t>
            </a:r>
          </a:p>
        </p:txBody>
      </p:sp>
    </p:spTree>
    <p:extLst>
      <p:ext uri="{BB962C8B-B14F-4D97-AF65-F5344CB8AC3E}">
        <p14:creationId xmlns:p14="http://schemas.microsoft.com/office/powerpoint/2010/main" val="36163368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 pangs of death surrounded me, And the floods of ungodliness made me afraid. 5 The sorrows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 surrounded me; The snares of death confronted me. 6 In my distress I called upon the LORD, And cried out to my God; He heard my voice from His temple, And my cry came before Him, even to His 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961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Snares of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6721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in humility correcting those who are in opposition, if God perhaps will grant them repentance, so that they may know the truth, 26 and that they may come to their senses and escape the snare of the devil, having been taken captive by him to do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127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124:6-8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Blessed be the LORD, Who has not given us as prey to their teeth. 7 Our soul has escaped as a bird from the snare of the fowlers; The snare is broken, and we have escaped. 8 Our help is in the name of the LORD, Who made heaven and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0614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David's Deliverance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0341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Memory of Past Deliverance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7789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18:16-19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He sent from above, He took me; He drew me out of many waters. 17 He delivered me from my strong enemy, From those who hated me, For they were too strong for me. 18 They confronted me in the day of my calamity, But the LORD was my support. 19 He also brought me out into a broad place; He delivered me because He delighted in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452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Assurance of Present Deliverance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5666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8:37-39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3071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Shine in the shadows. You win every battle. Nothing can stand against the power of our God. So when I </a:t>
            </a:r>
          </a:p>
        </p:txBody>
      </p:sp>
    </p:spTree>
    <p:extLst>
      <p:ext uri="{BB962C8B-B14F-4D97-AF65-F5344CB8AC3E}">
        <p14:creationId xmlns:p14="http://schemas.microsoft.com/office/powerpoint/2010/main" val="17740524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Hope of Future Deliverance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9798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C48CC-2851-8733-741B-C919CF942C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0C49D22-DD9E-70F5-B4C9-3271A300BF73}"/>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99927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Fight, I’ll fight on my knees. With my hands lifted high. Oh’ god, the battle belongs to you. And every</a:t>
            </a:r>
          </a:p>
        </p:txBody>
      </p:sp>
    </p:spTree>
    <p:extLst>
      <p:ext uri="{BB962C8B-B14F-4D97-AF65-F5344CB8AC3E}">
        <p14:creationId xmlns:p14="http://schemas.microsoft.com/office/powerpoint/2010/main" val="19624147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 I lay at your feet. I’ll sing through the night. Oh God, the battle belongs to you.</a:t>
            </a:r>
          </a:p>
        </p:txBody>
      </p:sp>
    </p:spTree>
    <p:extLst>
      <p:ext uri="{BB962C8B-B14F-4D97-AF65-F5344CB8AC3E}">
        <p14:creationId xmlns:p14="http://schemas.microsoft.com/office/powerpoint/2010/main" val="331664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was my cross You bore So I could live in the freedom You died for And now my life is Yours And I</a:t>
            </a:r>
          </a:p>
        </p:txBody>
      </p:sp>
    </p:spTree>
    <p:extLst>
      <p:ext uri="{BB962C8B-B14F-4D97-AF65-F5344CB8AC3E}">
        <p14:creationId xmlns:p14="http://schemas.microsoft.com/office/powerpoint/2010/main" val="183899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sing of Your goodness forevermore Worthy is Your name, Jesus You deserve the praise Worthy is</a:t>
            </a:r>
          </a:p>
        </p:txBody>
      </p:sp>
    </p:spTree>
    <p:extLst>
      <p:ext uri="{BB962C8B-B14F-4D97-AF65-F5344CB8AC3E}">
        <p14:creationId xmlns:p14="http://schemas.microsoft.com/office/powerpoint/2010/main" val="208709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“Battle Belongs”</a:t>
            </a:r>
          </a:p>
          <a:p>
            <a:pPr marL="0" indent="0" algn="ctr">
              <a:buNone/>
            </a:pPr>
            <a:r>
              <a:rPr lang="en-US" sz="4400" b="1" dirty="0">
                <a:solidFill>
                  <a:schemeClr val="bg1"/>
                </a:solidFill>
                <a:latin typeface="Arial"/>
                <a:ea typeface="+mn-lt"/>
                <a:cs typeface="+mn-lt"/>
              </a:rPr>
              <a:t>      (Phil Wickham)</a:t>
            </a:r>
            <a:r>
              <a:rPr lang="en-US" sz="1100" b="1" dirty="0">
                <a:solidFill>
                  <a:schemeClr val="bg1"/>
                </a:solidFill>
                <a:latin typeface="Arial"/>
                <a:ea typeface="+mn-lt"/>
                <a:cs typeface="+mn-lt"/>
              </a:rPr>
              <a:t>CCLI #7148126</a:t>
            </a:r>
            <a:endParaRPr lang="en-US" sz="4400" b="1" dirty="0">
              <a:solidFill>
                <a:schemeClr val="bg1"/>
              </a:solidFill>
              <a:latin typeface="Arial"/>
              <a:ea typeface="+mn-lt"/>
              <a:cs typeface="+mn-lt"/>
            </a:endParaRPr>
          </a:p>
          <a:p>
            <a:pPr marL="0" indent="0" algn="ctr">
              <a:buNone/>
            </a:pPr>
            <a:endParaRPr lang="en-US" sz="11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3664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Worthy is Your name, Jesus You deserve the praise Worthy is Your name And now my shame</a:t>
            </a:r>
          </a:p>
        </p:txBody>
      </p:sp>
    </p:spTree>
    <p:extLst>
      <p:ext uri="{BB962C8B-B14F-4D97-AF65-F5344CB8AC3E}">
        <p14:creationId xmlns:p14="http://schemas.microsoft.com/office/powerpoint/2010/main" val="378006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gone I stand amazed in Your love undeniable Your grace goes on and on And I will sing of Your</a:t>
            </a:r>
          </a:p>
        </p:txBody>
      </p:sp>
    </p:spTree>
    <p:extLst>
      <p:ext uri="{BB962C8B-B14F-4D97-AF65-F5344CB8AC3E}">
        <p14:creationId xmlns:p14="http://schemas.microsoft.com/office/powerpoint/2010/main" val="321176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forevermore Worthy is Your name, Jesus</a:t>
            </a:r>
          </a:p>
          <a:p>
            <a:pPr marL="0" indent="0" algn="ctr">
              <a:buNone/>
            </a:pPr>
            <a:r>
              <a:rPr lang="en-US" sz="4000" dirty="0">
                <a:solidFill>
                  <a:schemeClr val="bg1"/>
                </a:solidFill>
                <a:latin typeface="Arial"/>
                <a:ea typeface="+mn-lt"/>
                <a:cs typeface="+mn-lt"/>
              </a:rPr>
              <a:t>You deserve the praise Worthy is Your name Worthy</a:t>
            </a:r>
          </a:p>
        </p:txBody>
      </p:sp>
    </p:spTree>
    <p:extLst>
      <p:ext uri="{BB962C8B-B14F-4D97-AF65-F5344CB8AC3E}">
        <p14:creationId xmlns:p14="http://schemas.microsoft.com/office/powerpoint/2010/main" val="309717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Your name, Jesus You deserve the praise Worthy is Your name Worthy is Your name, Jesus You</a:t>
            </a:r>
          </a:p>
        </p:txBody>
      </p:sp>
    </p:spTree>
    <p:extLst>
      <p:ext uri="{BB962C8B-B14F-4D97-AF65-F5344CB8AC3E}">
        <p14:creationId xmlns:p14="http://schemas.microsoft.com/office/powerpoint/2010/main" val="273886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deserve the praise Worthy is Your name Worthy is Your name, Jesus You deserve the praise Worthy is</a:t>
            </a:r>
          </a:p>
        </p:txBody>
      </p:sp>
    </p:spTree>
    <p:extLst>
      <p:ext uri="{BB962C8B-B14F-4D97-AF65-F5344CB8AC3E}">
        <p14:creationId xmlns:p14="http://schemas.microsoft.com/office/powerpoint/2010/main" val="40414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Be exalted now in the heavens As Your glory fills this place You alone deserve our praise</a:t>
            </a:r>
          </a:p>
        </p:txBody>
      </p:sp>
    </p:spTree>
    <p:extLst>
      <p:ext uri="{BB962C8B-B14F-4D97-AF65-F5344CB8AC3E}">
        <p14:creationId xmlns:p14="http://schemas.microsoft.com/office/powerpoint/2010/main" val="3797729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name above all names Be exalted now in the heavens As Your glory fills this place You alone</a:t>
            </a:r>
          </a:p>
        </p:txBody>
      </p:sp>
    </p:spTree>
    <p:extLst>
      <p:ext uri="{BB962C8B-B14F-4D97-AF65-F5344CB8AC3E}">
        <p14:creationId xmlns:p14="http://schemas.microsoft.com/office/powerpoint/2010/main" val="2824654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deserve our praise You're the name above all names</a:t>
            </a:r>
          </a:p>
          <a:p>
            <a:pPr marL="0" indent="0" algn="ctr">
              <a:buNone/>
            </a:pPr>
            <a:r>
              <a:rPr lang="en-US" sz="4000" dirty="0">
                <a:solidFill>
                  <a:schemeClr val="bg1"/>
                </a:solidFill>
                <a:latin typeface="Arial"/>
                <a:ea typeface="+mn-lt"/>
                <a:cs typeface="+mn-lt"/>
              </a:rPr>
              <a:t>Be exalted now in the heavens As Your glory fills this</a:t>
            </a:r>
          </a:p>
        </p:txBody>
      </p:sp>
    </p:spTree>
    <p:extLst>
      <p:ext uri="{BB962C8B-B14F-4D97-AF65-F5344CB8AC3E}">
        <p14:creationId xmlns:p14="http://schemas.microsoft.com/office/powerpoint/2010/main" val="54216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You alone deserve our praise You're the name above all names Be exalted now in the heavens As</a:t>
            </a:r>
          </a:p>
        </p:txBody>
      </p:sp>
    </p:spTree>
    <p:extLst>
      <p:ext uri="{BB962C8B-B14F-4D97-AF65-F5344CB8AC3E}">
        <p14:creationId xmlns:p14="http://schemas.microsoft.com/office/powerpoint/2010/main" val="269032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glory fills this place You alone deserve our praise You're the name above all names Be exalted</a:t>
            </a:r>
          </a:p>
        </p:txBody>
      </p:sp>
    </p:spTree>
    <p:extLst>
      <p:ext uri="{BB962C8B-B14F-4D97-AF65-F5344CB8AC3E}">
        <p14:creationId xmlns:p14="http://schemas.microsoft.com/office/powerpoint/2010/main" val="19611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all I see is battle, you see my </a:t>
            </a:r>
            <a:r>
              <a:rPr lang="en-US" sz="4000" dirty="0" err="1">
                <a:solidFill>
                  <a:schemeClr val="bg1"/>
                </a:solidFill>
                <a:latin typeface="Arial"/>
                <a:ea typeface="+mn-lt"/>
                <a:cs typeface="+mn-lt"/>
              </a:rPr>
              <a:t>victory.When</a:t>
            </a:r>
            <a:r>
              <a:rPr lang="en-US" sz="4000" dirty="0">
                <a:solidFill>
                  <a:schemeClr val="bg1"/>
                </a:solidFill>
                <a:latin typeface="Arial"/>
                <a:ea typeface="+mn-lt"/>
                <a:cs typeface="+mn-lt"/>
              </a:rPr>
              <a:t> all I see is mountain, You see a mountain move. And as </a:t>
            </a:r>
          </a:p>
        </p:txBody>
      </p:sp>
    </p:spTree>
    <p:extLst>
      <p:ext uri="{BB962C8B-B14F-4D97-AF65-F5344CB8AC3E}">
        <p14:creationId xmlns:p14="http://schemas.microsoft.com/office/powerpoint/2010/main" val="14093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in the heavens As Your glory fills this place You alone deserve our praise You're the name above all</a:t>
            </a:r>
          </a:p>
        </p:txBody>
      </p:sp>
    </p:spTree>
    <p:extLst>
      <p:ext uri="{BB962C8B-B14F-4D97-AF65-F5344CB8AC3E}">
        <p14:creationId xmlns:p14="http://schemas.microsoft.com/office/powerpoint/2010/main" val="3386387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names Be exalted now in the heavens As Your glory fills this place You alone deserve our praise You're</a:t>
            </a:r>
          </a:p>
        </p:txBody>
      </p:sp>
    </p:spTree>
    <p:extLst>
      <p:ext uri="{BB962C8B-B14F-4D97-AF65-F5344CB8AC3E}">
        <p14:creationId xmlns:p14="http://schemas.microsoft.com/office/powerpoint/2010/main" val="2611313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name above all names Worthy is Your name, Jesus You deserve the praise Worthy is Your name</a:t>
            </a:r>
          </a:p>
        </p:txBody>
      </p:sp>
    </p:spTree>
    <p:extLst>
      <p:ext uri="{BB962C8B-B14F-4D97-AF65-F5344CB8AC3E}">
        <p14:creationId xmlns:p14="http://schemas.microsoft.com/office/powerpoint/2010/main" val="3935720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Your name, Jesus You deserve the praise</a:t>
            </a:r>
          </a:p>
          <a:p>
            <a:pPr marL="0" indent="0" algn="ctr">
              <a:buNone/>
            </a:pPr>
            <a:r>
              <a:rPr lang="en-US" sz="4000" dirty="0">
                <a:solidFill>
                  <a:schemeClr val="bg1"/>
                </a:solidFill>
                <a:latin typeface="Arial"/>
                <a:ea typeface="+mn-lt"/>
                <a:cs typeface="+mn-lt"/>
              </a:rPr>
              <a:t>Worthy is Your name Worthy is Your name, Jesus</a:t>
            </a:r>
          </a:p>
        </p:txBody>
      </p:sp>
    </p:spTree>
    <p:extLst>
      <p:ext uri="{BB962C8B-B14F-4D97-AF65-F5344CB8AC3E}">
        <p14:creationId xmlns:p14="http://schemas.microsoft.com/office/powerpoint/2010/main" val="90108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deserve the praise Worthy is Your name Worthy is Your name, Jesus You deserve the praise Worthy</a:t>
            </a:r>
          </a:p>
        </p:txBody>
      </p:sp>
    </p:spTree>
    <p:extLst>
      <p:ext uri="{BB962C8B-B14F-4D97-AF65-F5344CB8AC3E}">
        <p14:creationId xmlns:p14="http://schemas.microsoft.com/office/powerpoint/2010/main" val="1382971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Your name Oh, oh </a:t>
            </a:r>
            <a:r>
              <a:rPr lang="en-US" sz="4000" dirty="0">
                <a:solidFill>
                  <a:schemeClr val="bg1"/>
                </a:solidFill>
                <a:latin typeface="Arial" panose="020B0604020202020204" pitchFamily="34" charset="0"/>
                <a:ea typeface="+mn-lt"/>
                <a:cs typeface="Arial" panose="020B0604020202020204" pitchFamily="34" charset="0"/>
              </a:rPr>
              <a:t>praise Worthy is </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Oh, oh</a:t>
            </a:r>
            <a:endParaRPr lang="en-US" sz="40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Champion</a:t>
            </a:r>
          </a:p>
          <a:p>
            <a:pPr marL="0" indent="0" algn="ctr">
              <a:buNone/>
            </a:pPr>
            <a:r>
              <a:rPr lang="en-US" sz="4000" b="1" dirty="0">
                <a:solidFill>
                  <a:schemeClr val="bg1"/>
                </a:solidFill>
                <a:latin typeface="Arial"/>
                <a:ea typeface="+mn-lt"/>
                <a:cs typeface="+mn-lt"/>
              </a:rPr>
              <a:t>(Bethel Music) </a:t>
            </a:r>
          </a:p>
        </p:txBody>
      </p:sp>
    </p:spTree>
    <p:extLst>
      <p:ext uri="{BB962C8B-B14F-4D97-AF65-F5344CB8AC3E}">
        <p14:creationId xmlns:p14="http://schemas.microsoft.com/office/powerpoint/2010/main" val="2975586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tried so hard to see it Took me so long to believe it That You'd choose someone like me To carry Your</a:t>
            </a:r>
          </a:p>
        </p:txBody>
      </p:sp>
    </p:spTree>
    <p:extLst>
      <p:ext uri="{BB962C8B-B14F-4D97-AF65-F5344CB8AC3E}">
        <p14:creationId xmlns:p14="http://schemas.microsoft.com/office/powerpoint/2010/main" val="2368449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Perfection could never earn it You give what we don't deserve and You take the broken things</a:t>
            </a:r>
          </a:p>
        </p:txBody>
      </p:sp>
    </p:spTree>
    <p:extLst>
      <p:ext uri="{BB962C8B-B14F-4D97-AF65-F5344CB8AC3E}">
        <p14:creationId xmlns:p14="http://schemas.microsoft.com/office/powerpoint/2010/main" val="1324367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raise them to glory You are my champion Giants fall when You stand Undefeated Every battle</a:t>
            </a:r>
          </a:p>
        </p:txBody>
      </p:sp>
    </p:spTree>
    <p:extLst>
      <p:ext uri="{BB962C8B-B14F-4D97-AF65-F5344CB8AC3E}">
        <p14:creationId xmlns:p14="http://schemas.microsoft.com/office/powerpoint/2010/main" val="75381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walk through the shadow, Your love surrounds me. There’s nothing to fear now for I am safe with you.</a:t>
            </a:r>
          </a:p>
        </p:txBody>
      </p:sp>
    </p:spTree>
    <p:extLst>
      <p:ext uri="{BB962C8B-B14F-4D97-AF65-F5344CB8AC3E}">
        <p14:creationId xmlns:p14="http://schemas.microsoft.com/office/powerpoint/2010/main" val="201488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who You say I am You crown me with confidence I am seated In the Heavenly place</a:t>
            </a:r>
          </a:p>
        </p:txBody>
      </p:sp>
    </p:spTree>
    <p:extLst>
      <p:ext uri="{BB962C8B-B14F-4D97-AF65-F5344CB8AC3E}">
        <p14:creationId xmlns:p14="http://schemas.microsoft.com/office/powerpoint/2010/main" val="2379380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Undefeated With the One who has conquered it all</a:t>
            </a:r>
          </a:p>
          <a:p>
            <a:pPr marL="0" indent="0" algn="ctr">
              <a:buNone/>
            </a:pPr>
            <a:r>
              <a:rPr lang="en-US" sz="4000" dirty="0">
                <a:solidFill>
                  <a:schemeClr val="bg1"/>
                </a:solidFill>
                <a:latin typeface="Arial"/>
                <a:ea typeface="+mn-lt"/>
                <a:cs typeface="+mn-lt"/>
              </a:rPr>
              <a:t>Now I can finally see it You're teaching me how to</a:t>
            </a:r>
          </a:p>
        </p:txBody>
      </p:sp>
    </p:spTree>
    <p:extLst>
      <p:ext uri="{BB962C8B-B14F-4D97-AF65-F5344CB8AC3E}">
        <p14:creationId xmlns:p14="http://schemas.microsoft.com/office/powerpoint/2010/main" val="3440970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So let all the striving cease, oh This is my victory You are my champion Giants fall when You</a:t>
            </a:r>
          </a:p>
        </p:txBody>
      </p:sp>
    </p:spTree>
    <p:extLst>
      <p:ext uri="{BB962C8B-B14F-4D97-AF65-F5344CB8AC3E}">
        <p14:creationId xmlns:p14="http://schemas.microsoft.com/office/powerpoint/2010/main" val="2042136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Undefeated Every battle You've won I am who You say I am You crown me with confidence I am</a:t>
            </a:r>
          </a:p>
        </p:txBody>
      </p:sp>
    </p:spTree>
    <p:extLst>
      <p:ext uri="{BB962C8B-B14F-4D97-AF65-F5344CB8AC3E}">
        <p14:creationId xmlns:p14="http://schemas.microsoft.com/office/powerpoint/2010/main" val="4149447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seated In the Heavenly place Undefeated With the One who has conquered it all It all, it all, it</a:t>
            </a:r>
          </a:p>
        </p:txBody>
      </p:sp>
    </p:spTree>
    <p:extLst>
      <p:ext uri="{BB962C8B-B14F-4D97-AF65-F5344CB8AC3E}">
        <p14:creationId xmlns:p14="http://schemas.microsoft.com/office/powerpoint/2010/main" val="427378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it all When I lift my voice and shout Every wall comes crashing down I have the authority Jesus has</a:t>
            </a:r>
          </a:p>
        </p:txBody>
      </p:sp>
    </p:spTree>
    <p:extLst>
      <p:ext uri="{BB962C8B-B14F-4D97-AF65-F5344CB8AC3E}">
        <p14:creationId xmlns:p14="http://schemas.microsoft.com/office/powerpoint/2010/main" val="840322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me When I open up my mouth Miracles start breaking out I have the authority Jesus has given me</a:t>
            </a:r>
          </a:p>
        </p:txBody>
      </p:sp>
    </p:spTree>
    <p:extLst>
      <p:ext uri="{BB962C8B-B14F-4D97-AF65-F5344CB8AC3E}">
        <p14:creationId xmlns:p14="http://schemas.microsoft.com/office/powerpoint/2010/main" val="3777224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lift my voice and shout Every wall comes crashing down I have the authority (yes, I do) Jesus</a:t>
            </a:r>
          </a:p>
        </p:txBody>
      </p:sp>
    </p:spTree>
    <p:extLst>
      <p:ext uri="{BB962C8B-B14F-4D97-AF65-F5344CB8AC3E}">
        <p14:creationId xmlns:p14="http://schemas.microsoft.com/office/powerpoint/2010/main" val="241306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given me When I open up my mouth Miracles start breaking out I have the authority Jesus has</a:t>
            </a:r>
          </a:p>
        </p:txBody>
      </p:sp>
    </p:spTree>
    <p:extLst>
      <p:ext uri="{BB962C8B-B14F-4D97-AF65-F5344CB8AC3E}">
        <p14:creationId xmlns:p14="http://schemas.microsoft.com/office/powerpoint/2010/main" val="587999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given me You are my champion Giants fall when You stand Undefeated Every battle You've won I am</a:t>
            </a:r>
          </a:p>
        </p:txBody>
      </p:sp>
    </p:spTree>
    <p:extLst>
      <p:ext uri="{BB962C8B-B14F-4D97-AF65-F5344CB8AC3E}">
        <p14:creationId xmlns:p14="http://schemas.microsoft.com/office/powerpoint/2010/main" val="91256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fight, I’ll fight on my knees. With my hands lifted high. Oh God, the battle belongs to you. And</a:t>
            </a:r>
          </a:p>
        </p:txBody>
      </p:sp>
    </p:spTree>
    <p:extLst>
      <p:ext uri="{BB962C8B-B14F-4D97-AF65-F5344CB8AC3E}">
        <p14:creationId xmlns:p14="http://schemas.microsoft.com/office/powerpoint/2010/main" val="1445811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say I am You crown me with confidence I am seated In the Heavenly place Undefeated By the</a:t>
            </a:r>
          </a:p>
        </p:txBody>
      </p:sp>
    </p:spTree>
    <p:extLst>
      <p:ext uri="{BB962C8B-B14F-4D97-AF65-F5344CB8AC3E}">
        <p14:creationId xmlns:p14="http://schemas.microsoft.com/office/powerpoint/2010/main" val="2985613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of Your name I am seated in the Heavenly place Undefeated With the One who has conquered</a:t>
            </a:r>
          </a:p>
        </p:txBody>
      </p:sp>
    </p:spTree>
    <p:extLst>
      <p:ext uri="{BB962C8B-B14F-4D97-AF65-F5344CB8AC3E}">
        <p14:creationId xmlns:p14="http://schemas.microsoft.com/office/powerpoint/2010/main" val="2629430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I know who I am, because I know whose I am, Hallelujah There's nothing left to prove There’s</a:t>
            </a:r>
          </a:p>
        </p:txBody>
      </p:sp>
    </p:spTree>
    <p:extLst>
      <p:ext uri="{BB962C8B-B14F-4D97-AF65-F5344CB8AC3E}">
        <p14:creationId xmlns:p14="http://schemas.microsoft.com/office/powerpoint/2010/main" val="123083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nothing left to prove He freely gave it to us Rejoice, rejoice, rejoice Freely He gave When I-, </a:t>
            </a:r>
          </a:p>
        </p:txBody>
      </p:sp>
    </p:spTree>
    <p:extLst>
      <p:ext uri="{BB962C8B-B14F-4D97-AF65-F5344CB8AC3E}">
        <p14:creationId xmlns:p14="http://schemas.microsoft.com/office/powerpoint/2010/main" val="3077087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sing When I lift up my voice and shout (come on) Every wall comes crashing down I have</a:t>
            </a:r>
          </a:p>
        </p:txBody>
      </p:sp>
    </p:spTree>
    <p:extLst>
      <p:ext uri="{BB962C8B-B14F-4D97-AF65-F5344CB8AC3E}">
        <p14:creationId xmlns:p14="http://schemas.microsoft.com/office/powerpoint/2010/main" val="3351074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authority (Jesus has) Jesus has given me When I open up my mouth Miracles start breaking out (it</a:t>
            </a:r>
          </a:p>
        </p:txBody>
      </p:sp>
    </p:spTree>
    <p:extLst>
      <p:ext uri="{BB962C8B-B14F-4D97-AF65-F5344CB8AC3E}">
        <p14:creationId xmlns:p14="http://schemas.microsoft.com/office/powerpoint/2010/main" val="1497377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starts to break out) I have the authority Jesus has given me (when I lift) When I lift my voice and shout</a:t>
            </a:r>
          </a:p>
        </p:txBody>
      </p:sp>
    </p:spTree>
    <p:extLst>
      <p:ext uri="{BB962C8B-B14F-4D97-AF65-F5344CB8AC3E}">
        <p14:creationId xmlns:p14="http://schemas.microsoft.com/office/powerpoint/2010/main" val="4239363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Every wall comes crashing down I have the authority Jesus has given me (now declare it, </a:t>
            </a:r>
          </a:p>
        </p:txBody>
      </p:sp>
    </p:spTree>
    <p:extLst>
      <p:ext uri="{BB962C8B-B14F-4D97-AF65-F5344CB8AC3E}">
        <p14:creationId xmlns:p14="http://schemas.microsoft.com/office/powerpoint/2010/main" val="1288285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When I open up my mouth Miracles start breaking out I have the authority Jesus has given me</a:t>
            </a:r>
          </a:p>
        </p:txBody>
      </p:sp>
    </p:spTree>
    <p:extLst>
      <p:ext uri="{BB962C8B-B14F-4D97-AF65-F5344CB8AC3E}">
        <p14:creationId xmlns:p14="http://schemas.microsoft.com/office/powerpoint/2010/main" val="1336404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champion (Sing it out, come on, giants) Giants fall when You stand Undefeated Every battle</a:t>
            </a:r>
          </a:p>
        </p:txBody>
      </p:sp>
    </p:spTree>
    <p:extLst>
      <p:ext uri="{BB962C8B-B14F-4D97-AF65-F5344CB8AC3E}">
        <p14:creationId xmlns:p14="http://schemas.microsoft.com/office/powerpoint/2010/main" val="85705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fear I lay at your feet. I’ll sing through the night. Oh God, the battle belongs to you. And if you</a:t>
            </a:r>
          </a:p>
        </p:txBody>
      </p:sp>
    </p:spTree>
    <p:extLst>
      <p:ext uri="{BB962C8B-B14F-4D97-AF65-F5344CB8AC3E}">
        <p14:creationId xmlns:p14="http://schemas.microsoft.com/office/powerpoint/2010/main" val="1982330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I am who You say I am (You crown me) You crown me with confidence I am seated In</a:t>
            </a:r>
          </a:p>
        </p:txBody>
      </p:sp>
    </p:spTree>
    <p:extLst>
      <p:ext uri="{BB962C8B-B14F-4D97-AF65-F5344CB8AC3E}">
        <p14:creationId xmlns:p14="http://schemas.microsoft.com/office/powerpoint/2010/main" val="4127067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Heavenly place Undefeated (by the power, come on) By the power of Your name I am seated (in</a:t>
            </a:r>
          </a:p>
        </p:txBody>
      </p:sp>
    </p:spTree>
    <p:extLst>
      <p:ext uri="{BB962C8B-B14F-4D97-AF65-F5344CB8AC3E}">
        <p14:creationId xmlns:p14="http://schemas.microsoft.com/office/powerpoint/2010/main" val="3393182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In the Heavenly place Undefeated With the One who has conquered it all</a:t>
            </a:r>
          </a:p>
        </p:txBody>
      </p:sp>
    </p:spTree>
    <p:extLst>
      <p:ext uri="{BB962C8B-B14F-4D97-AF65-F5344CB8AC3E}">
        <p14:creationId xmlns:p14="http://schemas.microsoft.com/office/powerpoint/2010/main" val="1374340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“Do It Again”</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3157508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Walking around these walls I thought by now they'd fall But You have never failed me yet Waiting for</a:t>
            </a:r>
          </a:p>
        </p:txBody>
      </p:sp>
    </p:spTree>
    <p:extLst>
      <p:ext uri="{BB962C8B-B14F-4D97-AF65-F5344CB8AC3E}">
        <p14:creationId xmlns:p14="http://schemas.microsoft.com/office/powerpoint/2010/main" val="3796292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change to come Knowing the battle's won For You have never failed me yet Your promise still stands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5359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is Your faithfulness, faithfulness I'm still in Your hands This is my confidence You've never failed me</a:t>
            </a:r>
          </a:p>
        </p:txBody>
      </p:sp>
    </p:spTree>
    <p:extLst>
      <p:ext uri="{BB962C8B-B14F-4D97-AF65-F5344CB8AC3E}">
        <p14:creationId xmlns:p14="http://schemas.microsoft.com/office/powerpoint/2010/main" val="2869434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yet I know the night won't last Your word will come to pass My heart will sing Your praise again Jesus</a:t>
            </a:r>
          </a:p>
        </p:txBody>
      </p:sp>
    </p:spTree>
    <p:extLst>
      <p:ext uri="{BB962C8B-B14F-4D97-AF65-F5344CB8AC3E}">
        <p14:creationId xmlns:p14="http://schemas.microsoft.com/office/powerpoint/2010/main" val="4171212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still enough Keep me within Your love, oh My heart will sing Your praise again (Oh, yes, it will) Your</a:t>
            </a:r>
          </a:p>
        </p:txBody>
      </p:sp>
    </p:spTree>
    <p:extLst>
      <p:ext uri="{BB962C8B-B14F-4D97-AF65-F5344CB8AC3E}">
        <p14:creationId xmlns:p14="http://schemas.microsoft.com/office/powerpoint/2010/main" val="90833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promise still stands Great is Your faithfulness, faithfulness I'm still in Your hands This is my</a:t>
            </a:r>
          </a:p>
        </p:txBody>
      </p:sp>
    </p:spTree>
    <p:extLst>
      <p:ext uri="{BB962C8B-B14F-4D97-AF65-F5344CB8AC3E}">
        <p14:creationId xmlns:p14="http://schemas.microsoft.com/office/powerpoint/2010/main" val="172438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for me, who can stand against me, who can be against me? Yeah for Jesus, there’s nothing </a:t>
            </a:r>
          </a:p>
        </p:txBody>
      </p:sp>
    </p:spTree>
    <p:extLst>
      <p:ext uri="{BB962C8B-B14F-4D97-AF65-F5344CB8AC3E}">
        <p14:creationId xmlns:p14="http://schemas.microsoft.com/office/powerpoint/2010/main" val="25909579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confidence You've never failed Your promise still stands Great is Your faithfulness, faithfulness I'm still</a:t>
            </a:r>
          </a:p>
        </p:txBody>
      </p:sp>
    </p:spTree>
    <p:extLst>
      <p:ext uri="{BB962C8B-B14F-4D97-AF65-F5344CB8AC3E}">
        <p14:creationId xmlns:p14="http://schemas.microsoft.com/office/powerpoint/2010/main" val="1580549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Your hands This is my confidence You've never failed me yet Never failed me yet Oh, oh-oh I've</a:t>
            </a:r>
          </a:p>
        </p:txBody>
      </p:sp>
    </p:spTree>
    <p:extLst>
      <p:ext uri="{BB962C8B-B14F-4D97-AF65-F5344CB8AC3E}">
        <p14:creationId xmlns:p14="http://schemas.microsoft.com/office/powerpoint/2010/main" val="1952808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seen You move, You move the mountains And I believe I'll see You do it again You made a way, </a:t>
            </a:r>
          </a:p>
        </p:txBody>
      </p:sp>
    </p:spTree>
    <p:extLst>
      <p:ext uri="{BB962C8B-B14F-4D97-AF65-F5344CB8AC3E}">
        <p14:creationId xmlns:p14="http://schemas.microsoft.com/office/powerpoint/2010/main" val="2210704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where there was no way And I believe I'll see You do it again I've seen You move, You move the</a:t>
            </a:r>
          </a:p>
        </p:txBody>
      </p:sp>
    </p:spTree>
    <p:extLst>
      <p:ext uri="{BB962C8B-B14F-4D97-AF65-F5344CB8AC3E}">
        <p14:creationId xmlns:p14="http://schemas.microsoft.com/office/powerpoint/2010/main" val="27427875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mountains And I believe I'll see You do it again</a:t>
            </a:r>
          </a:p>
          <a:p>
            <a:pPr marL="0" indent="0" algn="ctr">
              <a:buNone/>
            </a:pPr>
            <a:r>
              <a:rPr lang="en-US" sz="4000" dirty="0">
                <a:solidFill>
                  <a:schemeClr val="bg1"/>
                </a:solidFill>
                <a:latin typeface="Arial"/>
                <a:ea typeface="+mn-lt"/>
                <a:cs typeface="+mn-lt"/>
              </a:rPr>
              <a:t>You made a way, where there was no way And I</a:t>
            </a:r>
          </a:p>
        </p:txBody>
      </p:sp>
    </p:spTree>
    <p:extLst>
      <p:ext uri="{BB962C8B-B14F-4D97-AF65-F5344CB8AC3E}">
        <p14:creationId xmlns:p14="http://schemas.microsoft.com/office/powerpoint/2010/main" val="21183509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I'll see You do it again I've seen You move, You move the mountains And I believe I'll see You do</a:t>
            </a:r>
          </a:p>
        </p:txBody>
      </p:sp>
    </p:spTree>
    <p:extLst>
      <p:ext uri="{BB962C8B-B14F-4D97-AF65-F5344CB8AC3E}">
        <p14:creationId xmlns:p14="http://schemas.microsoft.com/office/powerpoint/2010/main" val="261099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 again You made a way, where there was no way</a:t>
            </a:r>
          </a:p>
          <a:p>
            <a:pPr marL="0" indent="0" algn="ctr">
              <a:buNone/>
            </a:pPr>
            <a:r>
              <a:rPr lang="en-US" sz="4000" dirty="0">
                <a:solidFill>
                  <a:schemeClr val="bg1"/>
                </a:solidFill>
                <a:latin typeface="Arial"/>
                <a:ea typeface="+mn-lt"/>
                <a:cs typeface="+mn-lt"/>
              </a:rPr>
              <a:t>And I believe I'll see You do it again I'll see You do it</a:t>
            </a:r>
          </a:p>
        </p:txBody>
      </p:sp>
    </p:spTree>
    <p:extLst>
      <p:ext uri="{BB962C8B-B14F-4D97-AF65-F5344CB8AC3E}">
        <p14:creationId xmlns:p14="http://schemas.microsoft.com/office/powerpoint/2010/main" val="16998203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again Your promise still stands Great is Your faithfulness, faithfulness I'm still in Your hands This is</a:t>
            </a:r>
          </a:p>
        </p:txBody>
      </p:sp>
    </p:spTree>
    <p:extLst>
      <p:ext uri="{BB962C8B-B14F-4D97-AF65-F5344CB8AC3E}">
        <p14:creationId xmlns:p14="http://schemas.microsoft.com/office/powerpoint/2010/main" val="108860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confidence You've never failed Your promise still stands Great is Your faithfulness, faithfulness I'm still</a:t>
            </a:r>
          </a:p>
        </p:txBody>
      </p:sp>
    </p:spTree>
    <p:extLst>
      <p:ext uri="{BB962C8B-B14F-4D97-AF65-F5344CB8AC3E}">
        <p14:creationId xmlns:p14="http://schemas.microsoft.com/office/powerpoint/2010/main" val="25861723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a:t>
            </a:r>
            <a:r>
              <a:rPr lang="en-US" sz="4000" dirty="0">
                <a:solidFill>
                  <a:schemeClr val="bg1"/>
                </a:solidFill>
                <a:latin typeface="Arial"/>
                <a:ea typeface="+mn-lt"/>
                <a:cs typeface="+mn-lt"/>
              </a:rPr>
              <a:t>in Your hands This is my confidence You've never failed me yet Oh, You've never failed me yet And I</a:t>
            </a:r>
          </a:p>
        </p:txBody>
      </p:sp>
    </p:spTree>
    <p:extLst>
      <p:ext uri="{BB962C8B-B14F-4D97-AF65-F5344CB8AC3E}">
        <p14:creationId xmlns:p14="http://schemas.microsoft.com/office/powerpoint/2010/main" val="181111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Impossible for you. When all I see are the ashes., You see the beauty. Thank you God. When all I see </a:t>
            </a:r>
          </a:p>
        </p:txBody>
      </p:sp>
    </p:spTree>
    <p:extLst>
      <p:ext uri="{BB962C8B-B14F-4D97-AF65-F5344CB8AC3E}">
        <p14:creationId xmlns:p14="http://schemas.microsoft.com/office/powerpoint/2010/main" val="4032238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will forget You've never failed me yet And I never will forget</a:t>
            </a:r>
          </a:p>
        </p:txBody>
      </p:sp>
    </p:spTree>
    <p:extLst>
      <p:ext uri="{BB962C8B-B14F-4D97-AF65-F5344CB8AC3E}">
        <p14:creationId xmlns:p14="http://schemas.microsoft.com/office/powerpoint/2010/main" val="2516600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“Holy Water”</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35669867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I'm on my knees again God, I'm begging please again I need you Oh, I need you Walking down these</a:t>
            </a:r>
          </a:p>
        </p:txBody>
      </p:sp>
    </p:spTree>
    <p:extLst>
      <p:ext uri="{BB962C8B-B14F-4D97-AF65-F5344CB8AC3E}">
        <p14:creationId xmlns:p14="http://schemas.microsoft.com/office/powerpoint/2010/main" val="33419548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desert roads Water for my thirsty soul I need you Oh, I need you Your forgiveness Is like sweet, sweet</a:t>
            </a:r>
          </a:p>
        </p:txBody>
      </p:sp>
    </p:spTree>
    <p:extLst>
      <p:ext uri="{BB962C8B-B14F-4D97-AF65-F5344CB8AC3E}">
        <p14:creationId xmlns:p14="http://schemas.microsoft.com/office/powerpoint/2010/main" val="22265340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honey on my lips Like the sound of a symphony to my ears Like Holy water on my skin Dead man</a:t>
            </a:r>
          </a:p>
        </p:txBody>
      </p:sp>
    </p:spTree>
    <p:extLst>
      <p:ext uri="{BB962C8B-B14F-4D97-AF65-F5344CB8AC3E}">
        <p14:creationId xmlns:p14="http://schemas.microsoft.com/office/powerpoint/2010/main" val="4534138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walking, slave to sin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about being born again I need you Oh, God, I need you So, take me to</a:t>
            </a:r>
          </a:p>
        </p:txBody>
      </p:sp>
    </p:spTree>
    <p:extLst>
      <p:ext uri="{BB962C8B-B14F-4D97-AF65-F5344CB8AC3E}">
        <p14:creationId xmlns:p14="http://schemas.microsoft.com/office/powerpoint/2010/main" val="21374614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riverside Take me under, baptize I need you Oh, God I need you Your forgiveness Is like sweet, sweet</a:t>
            </a:r>
          </a:p>
        </p:txBody>
      </p:sp>
    </p:spTree>
    <p:extLst>
      <p:ext uri="{BB962C8B-B14F-4D97-AF65-F5344CB8AC3E}">
        <p14:creationId xmlns:p14="http://schemas.microsoft.com/office/powerpoint/2010/main" val="1223044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honey on my lips Like the sound of a symphony to my ears Like holy water on my skin (On my skin) I</a:t>
            </a:r>
          </a:p>
        </p:txBody>
      </p:sp>
    </p:spTree>
    <p:extLst>
      <p:ext uri="{BB962C8B-B14F-4D97-AF65-F5344CB8AC3E}">
        <p14:creationId xmlns:p14="http://schemas.microsoft.com/office/powerpoint/2010/main" val="1903120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 only thing that ever really makes me</a:t>
            </a:r>
          </a:p>
        </p:txBody>
      </p:sp>
    </p:spTree>
    <p:extLst>
      <p:ext uri="{BB962C8B-B14F-4D97-AF65-F5344CB8AC3E}">
        <p14:creationId xmlns:p14="http://schemas.microsoft.com/office/powerpoint/2010/main" val="28787929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 only thing that ever really</a:t>
            </a:r>
          </a:p>
        </p:txBody>
      </p:sp>
    </p:spTree>
    <p:extLst>
      <p:ext uri="{BB962C8B-B14F-4D97-AF65-F5344CB8AC3E}">
        <p14:creationId xmlns:p14="http://schemas.microsoft.com/office/powerpoint/2010/main" val="128618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cross, God, You see the empty tomb. So when I fight, I’ll fight on my knees. With my hands lifted </a:t>
            </a:r>
          </a:p>
        </p:txBody>
      </p:sp>
    </p:spTree>
    <p:extLst>
      <p:ext uri="{BB962C8B-B14F-4D97-AF65-F5344CB8AC3E}">
        <p14:creationId xmlns:p14="http://schemas.microsoft.com/office/powerpoint/2010/main" val="22065711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makes me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 only thing that</a:t>
            </a:r>
          </a:p>
        </p:txBody>
      </p:sp>
    </p:spTree>
    <p:extLst>
      <p:ext uri="{BB962C8B-B14F-4D97-AF65-F5344CB8AC3E}">
        <p14:creationId xmlns:p14="http://schemas.microsoft.com/office/powerpoint/2010/main" val="292107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 really makes me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a:t>
            </a:r>
          </a:p>
        </p:txBody>
      </p:sp>
    </p:spTree>
    <p:extLst>
      <p:ext uri="{BB962C8B-B14F-4D97-AF65-F5344CB8AC3E}">
        <p14:creationId xmlns:p14="http://schemas.microsoft.com/office/powerpoint/2010/main" val="2599516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only thing that ever really makes me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a:t>
            </a:r>
          </a:p>
          <a:p>
            <a:pPr marL="0" indent="0" algn="ctr">
              <a:buNone/>
            </a:pPr>
            <a:r>
              <a:rPr lang="en-US" sz="4000" dirty="0">
                <a:solidFill>
                  <a:schemeClr val="bg1"/>
                </a:solidFill>
                <a:latin typeface="Arial"/>
                <a:ea typeface="+mn-lt"/>
                <a:cs typeface="+mn-lt"/>
              </a:rPr>
              <a:t>Your forgiveness Is like sweet, sweet honey on my</a:t>
            </a:r>
          </a:p>
        </p:txBody>
      </p:sp>
    </p:spTree>
    <p:extLst>
      <p:ext uri="{BB962C8B-B14F-4D97-AF65-F5344CB8AC3E}">
        <p14:creationId xmlns:p14="http://schemas.microsoft.com/office/powerpoint/2010/main" val="980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lips (yes, it is) Like the sound of a symphony to my ears It's like holy water Your forgiveness Is like</a:t>
            </a:r>
          </a:p>
        </p:txBody>
      </p:sp>
    </p:spTree>
    <p:extLst>
      <p:ext uri="{BB962C8B-B14F-4D97-AF65-F5344CB8AC3E}">
        <p14:creationId xmlns:p14="http://schemas.microsoft.com/office/powerpoint/2010/main" val="32593501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sweet, sweet honey on my lips Like the sound of a symphony on my ears It's like holy water on my skin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026664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It's like holy water on my skin It's like holy water.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138556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108723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El </a:t>
            </a:r>
            <a:r>
              <a:rPr lang="en-US" sz="3200" b="1" dirty="0" err="1">
                <a:effectLst/>
                <a:latin typeface="Verdana" panose="020B0604030504040204" pitchFamily="34" charset="0"/>
                <a:ea typeface="Calibri" panose="020F0502020204030204" pitchFamily="34" charset="0"/>
                <a:cs typeface="Times New Roman" panose="02020603050405020304" pitchFamily="18" charset="0"/>
              </a:rPr>
              <a:t>Gibor</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Our Mighty and Strong God</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18:1-6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18,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1201400" y="5695950"/>
            <a:ext cx="1549399" cy="1162050"/>
          </a:xfrm>
          <a:prstGeom prst="rect">
            <a:avLst/>
          </a:prstGeom>
        </p:spPr>
      </p:pic>
      <p:pic>
        <p:nvPicPr>
          <p:cNvPr id="5" name="Picture 4" descr="A person holding metal shields&#10;&#10;Description automatically generated">
            <a:extLst>
              <a:ext uri="{FF2B5EF4-FFF2-40B4-BE49-F238E27FC236}">
                <a16:creationId xmlns:a16="http://schemas.microsoft.com/office/drawing/2014/main" id="{F2F7E046-6FF5-A2ED-A9A1-30CDF3FD2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19400"/>
            <a:ext cx="5334000" cy="4038600"/>
          </a:xfrm>
          <a:prstGeom prst="rect">
            <a:avLst/>
          </a:prstGeom>
        </p:spPr>
      </p:pic>
      <p:pic>
        <p:nvPicPr>
          <p:cNvPr id="7" name="Picture 6" descr="A hand holding a round black object&#10;&#10;Description automatically generated">
            <a:extLst>
              <a:ext uri="{FF2B5EF4-FFF2-40B4-BE49-F238E27FC236}">
                <a16:creationId xmlns:a16="http://schemas.microsoft.com/office/drawing/2014/main" id="{76CAC368-1001-1F3B-D514-14FBFE006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819400"/>
            <a:ext cx="6858000" cy="40386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will love You, O LORD, my strength. 2 The LORD is my rock and my fortress and my deliverer; My God, my strength, in whom I will trust; My shield and the horn of my salvation, my stronghold. 3 I will call upon the LORD, who is worthy to be praised; So shall I be saved from my enemies.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16562</TotalTime>
  <Words>4231</Words>
  <Application>Microsoft Office PowerPoint</Application>
  <PresentationFormat>Widescreen</PresentationFormat>
  <Paragraphs>513</Paragraphs>
  <Slides>150</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150</vt:i4>
      </vt:variant>
    </vt:vector>
  </HeadingPairs>
  <TitlesOfParts>
    <vt:vector size="163"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795</cp:revision>
  <dcterms:created xsi:type="dcterms:W3CDTF">2009-08-18T08:19:59Z</dcterms:created>
  <dcterms:modified xsi:type="dcterms:W3CDTF">2024-02-18T02:22:33Z</dcterms:modified>
</cp:coreProperties>
</file>