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01" r:id="rId4"/>
  </p:sldMasterIdLst>
  <p:notesMasterIdLst>
    <p:notesMasterId r:id="rId152"/>
  </p:notesMasterIdLst>
  <p:handoutMasterIdLst>
    <p:handoutMasterId r:id="rId153"/>
  </p:handoutMasterIdLst>
  <p:sldIdLst>
    <p:sldId id="1601" r:id="rId5"/>
    <p:sldId id="1409" r:id="rId6"/>
    <p:sldId id="1410" r:id="rId7"/>
    <p:sldId id="321" r:id="rId8"/>
    <p:sldId id="322" r:id="rId9"/>
    <p:sldId id="1270" r:id="rId10"/>
    <p:sldId id="1330" r:id="rId11"/>
    <p:sldId id="1331" r:id="rId12"/>
    <p:sldId id="1332" r:id="rId13"/>
    <p:sldId id="1333" r:id="rId14"/>
    <p:sldId id="1334" r:id="rId15"/>
    <p:sldId id="1335" r:id="rId16"/>
    <p:sldId id="1336" r:id="rId17"/>
    <p:sldId id="1337" r:id="rId18"/>
    <p:sldId id="1338" r:id="rId19"/>
    <p:sldId id="1339" r:id="rId20"/>
    <p:sldId id="1340" r:id="rId21"/>
    <p:sldId id="1341" r:id="rId22"/>
    <p:sldId id="1342" r:id="rId23"/>
    <p:sldId id="1233" r:id="rId24"/>
    <p:sldId id="1234" r:id="rId25"/>
    <p:sldId id="1343" r:id="rId26"/>
    <p:sldId id="1344" r:id="rId27"/>
    <p:sldId id="1136" r:id="rId28"/>
    <p:sldId id="454" r:id="rId29"/>
    <p:sldId id="455" r:id="rId30"/>
    <p:sldId id="456" r:id="rId31"/>
    <p:sldId id="457" r:id="rId32"/>
    <p:sldId id="458" r:id="rId33"/>
    <p:sldId id="459" r:id="rId34"/>
    <p:sldId id="1622" r:id="rId35"/>
    <p:sldId id="390" r:id="rId36"/>
    <p:sldId id="391" r:id="rId37"/>
    <p:sldId id="392" r:id="rId38"/>
    <p:sldId id="393" r:id="rId39"/>
    <p:sldId id="394" r:id="rId40"/>
    <p:sldId id="395" r:id="rId41"/>
    <p:sldId id="396" r:id="rId42"/>
    <p:sldId id="397" r:id="rId43"/>
    <p:sldId id="398" r:id="rId44"/>
    <p:sldId id="399" r:id="rId45"/>
    <p:sldId id="1017" r:id="rId46"/>
    <p:sldId id="1156" r:id="rId47"/>
    <p:sldId id="1427" r:id="rId48"/>
    <p:sldId id="1428" r:id="rId49"/>
    <p:sldId id="1429" r:id="rId50"/>
    <p:sldId id="1430" r:id="rId51"/>
    <p:sldId id="1431" r:id="rId52"/>
    <p:sldId id="1432" r:id="rId53"/>
    <p:sldId id="472" r:id="rId54"/>
    <p:sldId id="473" r:id="rId55"/>
    <p:sldId id="474" r:id="rId56"/>
    <p:sldId id="475" r:id="rId57"/>
    <p:sldId id="476" r:id="rId58"/>
    <p:sldId id="477" r:id="rId59"/>
    <p:sldId id="478" r:id="rId60"/>
    <p:sldId id="1031" r:id="rId61"/>
    <p:sldId id="1032" r:id="rId62"/>
    <p:sldId id="1033" r:id="rId63"/>
    <p:sldId id="1034" r:id="rId64"/>
    <p:sldId id="1035" r:id="rId65"/>
    <p:sldId id="1036" r:id="rId66"/>
    <p:sldId id="1037" r:id="rId67"/>
    <p:sldId id="1038" r:id="rId68"/>
    <p:sldId id="1646" r:id="rId69"/>
    <p:sldId id="1647" r:id="rId70"/>
    <p:sldId id="1274" r:id="rId71"/>
    <p:sldId id="1275" r:id="rId72"/>
    <p:sldId id="1276" r:id="rId73"/>
    <p:sldId id="1277" r:id="rId74"/>
    <p:sldId id="1046" r:id="rId75"/>
    <p:sldId id="1047" r:id="rId76"/>
    <p:sldId id="1048" r:id="rId77"/>
    <p:sldId id="1049" r:id="rId78"/>
    <p:sldId id="1050" r:id="rId79"/>
    <p:sldId id="1051" r:id="rId80"/>
    <p:sldId id="1052" r:id="rId81"/>
    <p:sldId id="1053" r:id="rId82"/>
    <p:sldId id="1054" r:id="rId83"/>
    <p:sldId id="1055" r:id="rId84"/>
    <p:sldId id="1056" r:id="rId85"/>
    <p:sldId id="1057" r:id="rId86"/>
    <p:sldId id="1058" r:id="rId87"/>
    <p:sldId id="1059" r:id="rId88"/>
    <p:sldId id="1060" r:id="rId89"/>
    <p:sldId id="1061" r:id="rId90"/>
    <p:sldId id="1602" r:id="rId91"/>
    <p:sldId id="460" r:id="rId92"/>
    <p:sldId id="826" r:id="rId93"/>
    <p:sldId id="999" r:id="rId94"/>
    <p:sldId id="1000" r:id="rId95"/>
    <p:sldId id="1001" r:id="rId96"/>
    <p:sldId id="1040" r:id="rId97"/>
    <p:sldId id="464" r:id="rId98"/>
    <p:sldId id="833" r:id="rId99"/>
    <p:sldId id="465" r:id="rId100"/>
    <p:sldId id="373" r:id="rId101"/>
    <p:sldId id="978" r:id="rId102"/>
    <p:sldId id="374" r:id="rId103"/>
    <p:sldId id="979" r:id="rId104"/>
    <p:sldId id="375" r:id="rId105"/>
    <p:sldId id="981" r:id="rId106"/>
    <p:sldId id="980" r:id="rId107"/>
    <p:sldId id="985" r:id="rId108"/>
    <p:sldId id="984" r:id="rId109"/>
    <p:sldId id="1003" r:id="rId110"/>
    <p:sldId id="983" r:id="rId111"/>
    <p:sldId id="1002" r:id="rId112"/>
    <p:sldId id="1016" r:id="rId113"/>
    <p:sldId id="1015" r:id="rId114"/>
    <p:sldId id="1026" r:id="rId115"/>
    <p:sldId id="1025" r:id="rId116"/>
    <p:sldId id="1024" r:id="rId117"/>
    <p:sldId id="1023" r:id="rId118"/>
    <p:sldId id="1598" r:id="rId119"/>
    <p:sldId id="1603" r:id="rId120"/>
    <p:sldId id="1604" r:id="rId121"/>
    <p:sldId id="1605" r:id="rId122"/>
    <p:sldId id="1606" r:id="rId123"/>
    <p:sldId id="1607" r:id="rId124"/>
    <p:sldId id="1608" r:id="rId125"/>
    <p:sldId id="1609" r:id="rId126"/>
    <p:sldId id="1610" r:id="rId127"/>
    <p:sldId id="1611" r:id="rId128"/>
    <p:sldId id="1618" r:id="rId129"/>
    <p:sldId id="1617" r:id="rId130"/>
    <p:sldId id="1616" r:id="rId131"/>
    <p:sldId id="1615" r:id="rId132"/>
    <p:sldId id="1614" r:id="rId133"/>
    <p:sldId id="1613" r:id="rId134"/>
    <p:sldId id="1638" r:id="rId135"/>
    <p:sldId id="1639" r:id="rId136"/>
    <p:sldId id="1640" r:id="rId137"/>
    <p:sldId id="1641" r:id="rId138"/>
    <p:sldId id="1642" r:id="rId139"/>
    <p:sldId id="1643" r:id="rId140"/>
    <p:sldId id="1644" r:id="rId141"/>
    <p:sldId id="1645" r:id="rId142"/>
    <p:sldId id="969" r:id="rId143"/>
    <p:sldId id="970" r:id="rId144"/>
    <p:sldId id="971" r:id="rId145"/>
    <p:sldId id="972" r:id="rId146"/>
    <p:sldId id="973" r:id="rId147"/>
    <p:sldId id="974" r:id="rId148"/>
    <p:sldId id="975" r:id="rId149"/>
    <p:sldId id="1597" r:id="rId150"/>
    <p:sldId id="852" r:id="rId151"/>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3" d="100"/>
          <a:sy n="113" d="100"/>
        </p:scale>
        <p:origin x="102" y="162"/>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viewProps" Target="view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handoutMaster" Target="handoutMasters/handoutMaster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presProps" Target="presProp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2/9/2024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76372945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2/9/2024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0652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2/9/2024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23065047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2/9/2024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487723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2/9/2024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46975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2/9/2024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063608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2/9/2024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56558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2/9/2024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493361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2/9/2024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2109103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2/9/2024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799825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2/9/2024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1281353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776627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595053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608810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00804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431850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8643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651889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775024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868388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889552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49099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2/9/2024</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85669359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64149831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8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936683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Better than you. There’s nothing better than you. Lord’ there’s nothing. Nothing is better than you.</a:t>
            </a:r>
          </a:p>
        </p:txBody>
      </p:sp>
    </p:spTree>
    <p:extLst>
      <p:ext uri="{BB962C8B-B14F-4D97-AF65-F5344CB8AC3E}">
        <p14:creationId xmlns:p14="http://schemas.microsoft.com/office/powerpoint/2010/main" val="379772967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The Parting of the Red Sea</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Exodus 14:15-24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And the LORD said to Moses, "Why do you cry to Me? Tell the children of Israel to go forward. 16 But lift up your rod, and stretch out your hand over the sea and divide it. And the children of Israel shall go on dry ground through the midst of the sea.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And I indeed will harden the hearts of the Egyptians, and they shall follow them. So I will gain honor over Pharaoh and over all his army, his chariots, and his horsemen.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18 Then the Egyptians shall know that I am the LORD, when I have gained honor for Myself over Pharaoh, his chariots, and his horsemen." 19 And the Angel of God, who went before the camp of Israel, moved and went behind them; and the pillar of cloud went from before them and stood behind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20 So it came between the camp of the Egyptians and the camp of Israel. Thus it was a cloud and darkness to the one, and it gave light by night to the other, so that the one did not come near the other all that night.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Then Moses stretched out his hand over the sea; and the LORD caused the sea to go back by a strong east wind all that night, and made the sea into dry land, and the waters were divided.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So the children of Israel went into the midst of the sea on the dry ground, and the waters were a wall to them on their right hand and on their left. 23 And the Egyptians pursued and went after them into the midst of the sea, all Pharaoh's horses, his chariots, and his horsemen.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Samson’s Final Triumph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Judges 16:28-31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Then Samson called to the LORD, saying, "O Lord GOD, remember me, I pray! Strengthen me, I pray, just this once, O God, that I may with one blow take vengeance on the Philistines for my two eyes!"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29 And Samson took hold of the two middle pillars which supported the temple, and he braced himself against them, one on his right and the other on his left.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turn mourning to dancing. You give beauty for ashes. You turn shame into glory. You’re the only one </a:t>
            </a:r>
          </a:p>
        </p:txBody>
      </p:sp>
    </p:spTree>
    <p:extLst>
      <p:ext uri="{BB962C8B-B14F-4D97-AF65-F5344CB8AC3E}">
        <p14:creationId xmlns:p14="http://schemas.microsoft.com/office/powerpoint/2010/main" val="282465407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30 Then Samson said, "Let me die with the Philistines!" And he pushed with all his might, and the temple fell on the lords and all the people who were in it. So the dead that he killed at his death were more than he had killed in his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31 And his brothers and all his father's household came down and took him, and brought him up and buried him between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Zorah</a:t>
            </a:r>
            <a:r>
              <a:rPr lang="en-US" sz="4000" dirty="0">
                <a:effectLst/>
                <a:latin typeface="Verdana" panose="020B0604030504040204" pitchFamily="34" charset="0"/>
                <a:ea typeface="Calibri" panose="020F0502020204030204" pitchFamily="34" charset="0"/>
                <a:cs typeface="Times New Roman" panose="02020603050405020304" pitchFamily="18" charset="0"/>
              </a:rPr>
              <a:t> and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Eshtaol</a:t>
            </a:r>
            <a:r>
              <a:rPr lang="en-US" sz="4000" dirty="0">
                <a:effectLst/>
                <a:latin typeface="Verdana" panose="020B0604030504040204" pitchFamily="34" charset="0"/>
                <a:ea typeface="Calibri" panose="020F0502020204030204" pitchFamily="34" charset="0"/>
                <a:cs typeface="Times New Roman" panose="02020603050405020304" pitchFamily="18" charset="0"/>
              </a:rPr>
              <a:t> in the tomb of his father Manoah. He had judged Israel twenty years.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One Giant Terrified an Entire Nation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1 Samuel 17:41-51</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41 So the Philistine came, and began drawing near to David, and the man who bore the shield went before him. 42 And when the Philistine looked about and saw David, he disdained him; for he was only a youth, ruddy and good-looking. 43 So the Philistine said to David, "Am I a dog, that you come to me with sticks?" And the Philistine cursed David by his gods.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44 And the Philistine said to David, "Come to me, and I will give your flesh to the birds of the air and the beasts of the field!" 45 Then David said to the Philistine, "You come to me with a sword, with a spear, and with a javelin. But I come to you in the name of the LORD of hosts, the God of the armies of Israel, whom you have defied.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46 This day the LORD will deliver you into my hand, and I will strike you and take your head from you. And this day I will give the carcasses of the camp of the Philistines to the birds of the air and the wild beasts of the earth, that all the earth may know that there is a God in Israel. 47 Then all this assembly shall know that the LORD does not save with sword and spear; for the battle is the LORD's, and He will give you into our hands."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608008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48 So it was, when the Philistine arose and came and drew near to meet David, that David hastened and ran toward the army to meet the Philistine. 49 Then David put his hand in his bag and took out a stone; and he slung it and struck the Philistine in his forehead, so that the stone sank into his forehead, and he fell on his face to the earth.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076982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50 So David prevailed over the Philistine with a sling and a stone, and struck the Philistine and killed him. But there was no sword in the hand of David. 51 Therefore David ran and stood over the Philistine, took his sword and drew it out of its sheath and killed him, and cut off his head with it. And when the Philistines saw that their champion was dead, they fled.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93928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Very First Church was on the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Verge of Being Destroyed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920635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9:1-16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Then Saul, still breathing threats and murder against the disciples of the Lord, went to the high priest 2 and asked letters from him to the synagogues of Damascus, so that if he found any who were of the Way, whether men or women, he might bring them bound to Jerusalem.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1292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can. You turn mourning to dancing. You give beauty for ashes. You turn shame into glory. You’re</a:t>
            </a:r>
          </a:p>
        </p:txBody>
      </p:sp>
    </p:spTree>
    <p:extLst>
      <p:ext uri="{BB962C8B-B14F-4D97-AF65-F5344CB8AC3E}">
        <p14:creationId xmlns:p14="http://schemas.microsoft.com/office/powerpoint/2010/main" val="54216280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And as he journeyed he came near Damascus, and suddenly a light shone around him from heaven. 4 Then he fell to the ground, and heard a voice saying to him, "Saul, Saul, why are you persecuting Me?" 5 And he said, "Who are You, Lord?" And the Lord said, "I am Jesus, whom you are persecuting. It is hard for you to kick against the goads."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33336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6 So he, trembling and astonished, said, "Lord, what do You want me to do?" And the Lord said to him, "Arise and go into the city, and you will be told what you must do." 7 And the men who journeyed with him stood speechless, hearing a voice but seeing no one. 8 Then Saul arose from the ground, and when his eyes were opened he saw no one. But they led him by the hand and brought him into Damascus.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669614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9 And he was three days without sight, and neither ate nor drank. 10 Now there was a certain disciple at Damascus named Ananias; and to him the Lord said in a vision, "Ananias." And he said, "Here I am, Lord." 11 So the Lord said to him, "Arise and go to the street called Straight, and inquire at the house of Judas for one called Saul of Tarsus, for behold, he is praying.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367215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And in a vision he has seen a man named Ananias coming in and putting his hand on him, so that he might receive his sight." 13 Then Ananias answered, "Lord, I have heard from many about this man, how much harm he has done to Your saints in Jerusalem.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312786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And here he has authority from the chief priests to bind all who call on Your name." 15 But the Lord said to him, "Go, for he is a chosen vessel of Mine to bear My name before Gentiles, kings, and the children of Israel. 16 For I will show him how many things he must suffer for My name's sake."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706146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Saul of Tarsus Became The Greatest Apostle Whoever Lived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003415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11:22-31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Are they Hebrews? So am I. Are they Israelites? So am I. Are they the seed of Abraham? So am I. 23 Are they ministers of Christ?--I speak as a fool--I am more: in labors more abundant, in stripes above measure, in prisons more frequently, in deaths often.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777896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24 From the Jews five times I received forty stripes minus one. 25 Three times I was beaten with rods; once I was stoned; three times I was shipwrecked; a night and a day I have been in the deep; 26 in journeys often, in perils of waters, in perils of robbers, in perils of my own countrymen, in perils of the Gentiles, in perils in the city, in perils in the wilderness, in perils in the sea, in perils among false brethren;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184520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27 in weariness and toil, in sleeplessness often, in hunger and thirst, in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fastings</a:t>
            </a:r>
            <a:r>
              <a:rPr lang="en-US" sz="4000" dirty="0">
                <a:effectLst/>
                <a:latin typeface="Verdana" panose="020B0604030504040204" pitchFamily="34" charset="0"/>
                <a:ea typeface="Calibri" panose="020F0502020204030204" pitchFamily="34" charset="0"/>
                <a:cs typeface="Times New Roman" panose="02020603050405020304" pitchFamily="18" charset="0"/>
              </a:rPr>
              <a:t> often, in cold and nakedness-- 28 besides the other things, what comes upon me daily: my deep concern for all the churches. 29 Who is weak, and I am not weak? Who is made to stumble, and I do not burn with indignation?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756666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30 If I must boast, I will boast in the things which concern my infirmity. 31 The God and Father of our Lord Jesus Christ, who is blessed forever, knows that I am not lying.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5307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only one who can. You turn graves into gardens. You turn bones into armies. You turn seas into </a:t>
            </a:r>
          </a:p>
        </p:txBody>
      </p:sp>
    </p:spTree>
    <p:extLst>
      <p:ext uri="{BB962C8B-B14F-4D97-AF65-F5344CB8AC3E}">
        <p14:creationId xmlns:p14="http://schemas.microsoft.com/office/powerpoint/2010/main" val="269032888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For I am not ashamed of the gospel of Christ, for it is the power of God to salvation for everyone who believes, for the Jew first and also for the Greek. 17 For in it the righteousness of God is revealed from faith to faith; as it is written, "The just shall live by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5100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A186F-6480-6461-35E1-FCF52EA6696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D3609D3-860C-B63F-691D-E33585EE99F3}"/>
              </a:ext>
            </a:extLst>
          </p:cNvPr>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The Audible of God for our Lives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506533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DC34E-3DB8-CF6F-11BD-E7F1602CEB9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43F1A6A-DE1D-B97B-35B4-E17E3B40C35C}"/>
              </a:ext>
            </a:extLst>
          </p:cNvPr>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3:16-18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God so loved the world that He gave His only begotten Son, that whoever believes in Him should not perish but have everlasting life.</a:t>
            </a:r>
            <a:r>
              <a:rPr lang="en-US" sz="4000" dirty="0">
                <a:effectLst/>
                <a:latin typeface="Verdana" panose="020B0604030504040204" pitchFamily="34" charset="0"/>
                <a:ea typeface="Calibri" panose="020F0502020204030204" pitchFamily="34" charset="0"/>
                <a:cs typeface="Times New Roman" panose="02020603050405020304" pitchFamily="18" charset="0"/>
              </a:rPr>
              <a:t> 17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God did not send His Son into the world to condemn the world, but that the world through Him might be saved.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202955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E09DE-71A2-1BB5-02A6-DC3ECCD357B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FC49324-82EF-408B-45F3-9763B403CEFF}"/>
              </a:ext>
            </a:extLst>
          </p:cNvPr>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He who believes in Him is not condemned; but he who does not believe is condemned already, because he has not believed in the name of the only begotten Son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820769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70FAC-3CA8-46DB-D736-4D7EAFE78C6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FD07D8B-E2F0-9761-5D95-53976782057F}"/>
              </a:ext>
            </a:extLst>
          </p:cNvPr>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2:1-9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And you He made alive, who were dead in trespasses and sins, 2 in which you once walked according to the course of this world, according to the prince of the power of the air, the spirit who now works in the sons of disobedience,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201839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62243-EEFD-7521-286C-3F1C8F590E8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A01F3CC-6FA0-64F3-EE0F-D1DEA4E54213}"/>
              </a:ext>
            </a:extLst>
          </p:cNvPr>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3 among whom also we all once conducted ourselves in the lusts of our flesh, fulfilling the desires of the flesh and of the mind, and were by nature children of wrath, just as the others. 4 But God, who is rich in mercy, because of His great love with which He loved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609860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5EC9C-86F0-505A-82C9-295857164910}"/>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162D329-08A5-A1D5-3C24-3B21FAC74948}"/>
              </a:ext>
            </a:extLst>
          </p:cNvPr>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5 even when we were dead in trespasses, made us alive together with Christ (by grace you have been saved), 6 and raised us up together, and made us sit together in the heavenly places in Christ Jesus, 7 that in the ages to come He might show the exceeding riches of His grace in His kindness toward us in Christ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675780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03897-9E68-83B1-7E52-81A23B18490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8D3A4DD-4919-6CA7-19CB-4A5E5451674E}"/>
              </a:ext>
            </a:extLst>
          </p:cNvPr>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8 For by grace you have been saved through faith, and that not of yourselves; it is the gift of God, 9 not of works, lest anyone should boast.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514438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474CE-423E-1997-5BA0-154D9EE3C210}"/>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AC4300E-4B51-E1AC-FC44-68167F1BDFDA}"/>
              </a:ext>
            </a:extLst>
          </p:cNvPr>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Calibri" panose="020F0502020204030204" pitchFamily="34" charset="0"/>
              </a:rPr>
              <a:t>Acts 2:38-39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165727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Highways. You’re the only one who can you’re the only one who can. Oh there’s nothing better than you</a:t>
            </a:r>
          </a:p>
        </p:txBody>
      </p:sp>
    </p:spTree>
    <p:extLst>
      <p:ext uri="{BB962C8B-B14F-4D97-AF65-F5344CB8AC3E}">
        <p14:creationId xmlns:p14="http://schemas.microsoft.com/office/powerpoint/2010/main" val="19611771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nothing better than you. Lord there’s nothing. Nothing is better than you. Oh there’s nothing better </a:t>
            </a:r>
          </a:p>
        </p:txBody>
      </p:sp>
    </p:spTree>
    <p:extLst>
      <p:ext uri="{BB962C8B-B14F-4D97-AF65-F5344CB8AC3E}">
        <p14:creationId xmlns:p14="http://schemas.microsoft.com/office/powerpoint/2010/main" val="3386387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Than you. There’s nothing better than you. Lord, there’s nothing. Nothing is better than you. You turn</a:t>
            </a:r>
          </a:p>
        </p:txBody>
      </p:sp>
    </p:spTree>
    <p:extLst>
      <p:ext uri="{BB962C8B-B14F-4D97-AF65-F5344CB8AC3E}">
        <p14:creationId xmlns:p14="http://schemas.microsoft.com/office/powerpoint/2010/main" val="2611313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Graves into gardens. You turn bones into armies. You turn seas into highways. You’re the only one who </a:t>
            </a:r>
          </a:p>
        </p:txBody>
      </p:sp>
    </p:spTree>
    <p:extLst>
      <p:ext uri="{BB962C8B-B14F-4D97-AF65-F5344CB8AC3E}">
        <p14:creationId xmlns:p14="http://schemas.microsoft.com/office/powerpoint/2010/main" val="3935720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Can. You turn graves into gardens. You turn bones into armies. You turn seas into highways you’re the </a:t>
            </a:r>
          </a:p>
        </p:txBody>
      </p:sp>
    </p:spTree>
    <p:extLst>
      <p:ext uri="{BB962C8B-B14F-4D97-AF65-F5344CB8AC3E}">
        <p14:creationId xmlns:p14="http://schemas.microsoft.com/office/powerpoint/2010/main" val="901085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Only one who can. You’re the only one who. You’re the only one who can.</a:t>
            </a:r>
          </a:p>
        </p:txBody>
      </p:sp>
    </p:spTree>
    <p:extLst>
      <p:ext uri="{BB962C8B-B14F-4D97-AF65-F5344CB8AC3E}">
        <p14:creationId xmlns:p14="http://schemas.microsoft.com/office/powerpoint/2010/main" val="1382971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Graves into Gardens</a:t>
            </a:r>
          </a:p>
          <a:p>
            <a:pPr marL="0" indent="0" algn="ctr">
              <a:buNone/>
            </a:pPr>
            <a:r>
              <a:rPr lang="en-US" sz="4400" b="1" dirty="0">
                <a:solidFill>
                  <a:schemeClr val="bg1"/>
                </a:solidFill>
                <a:latin typeface="Arial"/>
                <a:ea typeface="+mn-lt"/>
                <a:cs typeface="+mn-lt"/>
              </a:rPr>
              <a:t>(Elevation Worship)</a:t>
            </a:r>
          </a:p>
        </p:txBody>
      </p:sp>
    </p:spTree>
    <p:extLst>
      <p:ext uri="{BB962C8B-B14F-4D97-AF65-F5344CB8AC3E}">
        <p14:creationId xmlns:p14="http://schemas.microsoft.com/office/powerpoint/2010/main" val="2488033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above all names Be exalted now in the heavens As Your glory fills this place You alone deserve our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82137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praise You’re the name above all names Worthy is Your name, Jesus You deserve the praise Worthy is</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535853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Your name Worthy is Your name, Jesus You deserve the praise Worthy is Your name Worthy is Your</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282699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name, Jesus You deserve the praise Worthy is Your name Worthy is Your name, Jesus You deserve the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215995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panose="020B0604020202020204" pitchFamily="34" charset="0"/>
                <a:ea typeface="+mn-lt"/>
                <a:cs typeface="Arial" panose="020B0604020202020204" pitchFamily="34" charset="0"/>
              </a:rPr>
              <a:t>praise Worthy is Your name Oh, oh</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3546580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“Great are you Lord”</a:t>
            </a:r>
          </a:p>
          <a:p>
            <a:pPr marL="0" indent="0" algn="ctr">
              <a:buNone/>
            </a:pPr>
            <a:r>
              <a:rPr lang="en-US" sz="4400" b="1" dirty="0">
                <a:solidFill>
                  <a:schemeClr val="bg1"/>
                </a:solidFill>
                <a:latin typeface="Arial"/>
                <a:ea typeface="+mn-lt"/>
                <a:cs typeface="+mn-lt"/>
              </a:rPr>
              <a:t>(All Sons and Daughters)</a:t>
            </a:r>
          </a:p>
        </p:txBody>
      </p:sp>
    </p:spTree>
    <p:extLst>
      <p:ext uri="{BB962C8B-B14F-4D97-AF65-F5344CB8AC3E}">
        <p14:creationId xmlns:p14="http://schemas.microsoft.com/office/powerpoint/2010/main" val="4140959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give life, You are love. You bring light in the darkness. You give hope, You restore</a:t>
            </a:r>
          </a:p>
        </p:txBody>
      </p:sp>
    </p:spTree>
    <p:extLst>
      <p:ext uri="{BB962C8B-B14F-4D97-AF65-F5344CB8AC3E}">
        <p14:creationId xmlns:p14="http://schemas.microsoft.com/office/powerpoint/2010/main" val="3855351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Every heart that is broken. And great are you Lord. It’s your breath in our lungs so we</a:t>
            </a:r>
          </a:p>
        </p:txBody>
      </p:sp>
    </p:spTree>
    <p:extLst>
      <p:ext uri="{BB962C8B-B14F-4D97-AF65-F5344CB8AC3E}">
        <p14:creationId xmlns:p14="http://schemas.microsoft.com/office/powerpoint/2010/main" val="1220498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Pour out our praise. We pour out our praise.</a:t>
            </a:r>
          </a:p>
          <a:p>
            <a:pPr marL="0" indent="0" algn="ctr">
              <a:buNone/>
            </a:pPr>
            <a:r>
              <a:rPr lang="en-US" sz="4000" dirty="0">
                <a:solidFill>
                  <a:schemeClr val="bg1"/>
                </a:solidFill>
                <a:latin typeface="Arial"/>
                <a:ea typeface="+mn-lt"/>
                <a:cs typeface="+mn-lt"/>
              </a:rPr>
              <a:t>It’s your breath in our lungs. So we pour out</a:t>
            </a:r>
          </a:p>
        </p:txBody>
      </p:sp>
    </p:spTree>
    <p:extLst>
      <p:ext uri="{BB962C8B-B14F-4D97-AF65-F5344CB8AC3E}">
        <p14:creationId xmlns:p14="http://schemas.microsoft.com/office/powerpoint/2010/main" val="53249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praise to you only. You give life, you are love. You bring light to the darkness. You</a:t>
            </a:r>
          </a:p>
        </p:txBody>
      </p:sp>
    </p:spTree>
    <p:extLst>
      <p:ext uri="{BB962C8B-B14F-4D97-AF65-F5344CB8AC3E}">
        <p14:creationId xmlns:p14="http://schemas.microsoft.com/office/powerpoint/2010/main" val="30975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searched the World but it couldn’t fill me. Man’s empty praise and treasures that fade Are never </a:t>
            </a:r>
          </a:p>
        </p:txBody>
      </p:sp>
    </p:spTree>
    <p:extLst>
      <p:ext uri="{BB962C8B-B14F-4D97-AF65-F5344CB8AC3E}">
        <p14:creationId xmlns:p14="http://schemas.microsoft.com/office/powerpoint/2010/main" val="1838992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Give hope, You restore. Every heart that is broken. Great are you Lord. It’s your breath</a:t>
            </a:r>
          </a:p>
        </p:txBody>
      </p:sp>
    </p:spTree>
    <p:extLst>
      <p:ext uri="{BB962C8B-B14F-4D97-AF65-F5344CB8AC3E}">
        <p14:creationId xmlns:p14="http://schemas.microsoft.com/office/powerpoint/2010/main" val="3512157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our lungs. So we pour out our praise we pour out our praise. It’s your breath in our</a:t>
            </a:r>
          </a:p>
        </p:txBody>
      </p:sp>
    </p:spTree>
    <p:extLst>
      <p:ext uri="{BB962C8B-B14F-4D97-AF65-F5344CB8AC3E}">
        <p14:creationId xmlns:p14="http://schemas.microsoft.com/office/powerpoint/2010/main" val="32465016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b="1" dirty="0">
                <a:solidFill>
                  <a:schemeClr val="bg1"/>
                </a:solidFill>
                <a:latin typeface="Arial"/>
                <a:ea typeface="+mn-lt"/>
                <a:cs typeface="+mn-lt"/>
              </a:rPr>
              <a:t>Lungs so we pour out our praise to you only. It’s your breath in our lungs. So we </a:t>
            </a:r>
          </a:p>
        </p:txBody>
      </p:sp>
    </p:spTree>
    <p:extLst>
      <p:ext uri="{BB962C8B-B14F-4D97-AF65-F5344CB8AC3E}">
        <p14:creationId xmlns:p14="http://schemas.microsoft.com/office/powerpoint/2010/main" val="18796834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Pour out our praise we pour out our praise. It’s your breath in our lungs. So we pour out </a:t>
            </a:r>
          </a:p>
        </p:txBody>
      </p:sp>
    </p:spTree>
    <p:extLst>
      <p:ext uri="{BB962C8B-B14F-4D97-AF65-F5344CB8AC3E}">
        <p14:creationId xmlns:p14="http://schemas.microsoft.com/office/powerpoint/2010/main" val="12611431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Our praise to you only. And all the earth will shout your praise. Our hearts will cry, these</a:t>
            </a:r>
          </a:p>
        </p:txBody>
      </p:sp>
    </p:spTree>
    <p:extLst>
      <p:ext uri="{BB962C8B-B14F-4D97-AF65-F5344CB8AC3E}">
        <p14:creationId xmlns:p14="http://schemas.microsoft.com/office/powerpoint/2010/main" val="12267998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Bones will sing. Great are You, Lord. And all the earth will shout your praise. Our hearts</a:t>
            </a:r>
          </a:p>
        </p:txBody>
      </p:sp>
    </p:spTree>
    <p:extLst>
      <p:ext uri="{BB962C8B-B14F-4D97-AF65-F5344CB8AC3E}">
        <p14:creationId xmlns:p14="http://schemas.microsoft.com/office/powerpoint/2010/main" val="42336610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Will cry these bones will sing. Great are </a:t>
            </a:r>
            <a:r>
              <a:rPr lang="en-US" sz="4000" dirty="0" err="1">
                <a:solidFill>
                  <a:schemeClr val="bg1"/>
                </a:solidFill>
                <a:latin typeface="Arial"/>
                <a:ea typeface="+mn-lt"/>
                <a:cs typeface="+mn-lt"/>
              </a:rPr>
              <a:t>you,Lord</a:t>
            </a:r>
            <a:r>
              <a:rPr lang="en-US" sz="4000" dirty="0">
                <a:solidFill>
                  <a:schemeClr val="bg1"/>
                </a:solidFill>
                <a:latin typeface="Arial"/>
                <a:ea typeface="+mn-lt"/>
                <a:cs typeface="+mn-lt"/>
              </a:rPr>
              <a:t>. And all the earth will shout your </a:t>
            </a:r>
          </a:p>
        </p:txBody>
      </p:sp>
    </p:spTree>
    <p:extLst>
      <p:ext uri="{BB962C8B-B14F-4D97-AF65-F5344CB8AC3E}">
        <p14:creationId xmlns:p14="http://schemas.microsoft.com/office/powerpoint/2010/main" val="15495271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Praise Our hearts will cry these bones will sing. Great are you, Lord. It’s your breath in</a:t>
            </a:r>
          </a:p>
        </p:txBody>
      </p:sp>
    </p:spTree>
    <p:extLst>
      <p:ext uri="{BB962C8B-B14F-4D97-AF65-F5344CB8AC3E}">
        <p14:creationId xmlns:p14="http://schemas.microsoft.com/office/powerpoint/2010/main" val="33461327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Lungs. So we pour out our praise. We pour out our praise. It’s your breath in our </a:t>
            </a:r>
          </a:p>
        </p:txBody>
      </p:sp>
    </p:spTree>
    <p:extLst>
      <p:ext uri="{BB962C8B-B14F-4D97-AF65-F5344CB8AC3E}">
        <p14:creationId xmlns:p14="http://schemas.microsoft.com/office/powerpoint/2010/main" val="17895575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Lungs so we pour out our praise to you only. Great are you, Lord. It’s your breath in </a:t>
            </a:r>
          </a:p>
        </p:txBody>
      </p:sp>
    </p:spTree>
    <p:extLst>
      <p:ext uri="{BB962C8B-B14F-4D97-AF65-F5344CB8AC3E}">
        <p14:creationId xmlns:p14="http://schemas.microsoft.com/office/powerpoint/2010/main" val="828647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Enough. Then you came along and put me back together And every desire Is now satisfied here in</a:t>
            </a:r>
          </a:p>
        </p:txBody>
      </p:sp>
    </p:spTree>
    <p:extLst>
      <p:ext uri="{BB962C8B-B14F-4D97-AF65-F5344CB8AC3E}">
        <p14:creationId xmlns:p14="http://schemas.microsoft.com/office/powerpoint/2010/main" val="20870983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lungs so we pour out our praise. Pour out our praise. It’s your breath in our lungs</a:t>
            </a:r>
          </a:p>
        </p:txBody>
      </p:sp>
    </p:spTree>
    <p:extLst>
      <p:ext uri="{BB962C8B-B14F-4D97-AF65-F5344CB8AC3E}">
        <p14:creationId xmlns:p14="http://schemas.microsoft.com/office/powerpoint/2010/main" val="20960260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we pour out our praise to you only. Great are you , Lord.</a:t>
            </a:r>
          </a:p>
        </p:txBody>
      </p:sp>
    </p:spTree>
    <p:extLst>
      <p:ext uri="{BB962C8B-B14F-4D97-AF65-F5344CB8AC3E}">
        <p14:creationId xmlns:p14="http://schemas.microsoft.com/office/powerpoint/2010/main" val="18889361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“Good Good Father”</a:t>
            </a:r>
            <a:br>
              <a:rPr lang="en-US" sz="4400" b="1" dirty="0">
                <a:solidFill>
                  <a:schemeClr val="bg1"/>
                </a:solidFill>
                <a:latin typeface="Arial"/>
                <a:ea typeface="+mn-lt"/>
                <a:cs typeface="+mn-lt"/>
              </a:rPr>
            </a:br>
            <a:r>
              <a:rPr lang="en-US" sz="4400" b="1" dirty="0">
                <a:solidFill>
                  <a:schemeClr val="bg1"/>
                </a:solidFill>
                <a:latin typeface="Arial"/>
                <a:ea typeface="+mn-lt"/>
                <a:cs typeface="+mn-lt"/>
              </a:rPr>
              <a:t>(Chris Tomlin)</a:t>
            </a:r>
          </a:p>
        </p:txBody>
      </p:sp>
    </p:spTree>
    <p:extLst>
      <p:ext uri="{BB962C8B-B14F-4D97-AF65-F5344CB8AC3E}">
        <p14:creationId xmlns:p14="http://schemas.microsoft.com/office/powerpoint/2010/main" val="3207804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I’ve heard a thousand stories of what they think you’re like. But I’ve heard the tender whispers of love </a:t>
            </a:r>
          </a:p>
        </p:txBody>
      </p:sp>
    </p:spTree>
    <p:extLst>
      <p:ext uri="{BB962C8B-B14F-4D97-AF65-F5344CB8AC3E}">
        <p14:creationId xmlns:p14="http://schemas.microsoft.com/office/powerpoint/2010/main" val="27643225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the dead of night. And you tell me that you’re pleased and that I’m never alone. You’re a good</a:t>
            </a:r>
          </a:p>
        </p:txBody>
      </p:sp>
    </p:spTree>
    <p:extLst>
      <p:ext uri="{BB962C8B-B14F-4D97-AF65-F5344CB8AC3E}">
        <p14:creationId xmlns:p14="http://schemas.microsoft.com/office/powerpoint/2010/main" val="24518073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Good Father. It’s who you are, it’s who you are, it’s who you are and I am loved by you. It’s who I am</a:t>
            </a:r>
          </a:p>
        </p:txBody>
      </p:sp>
    </p:spTree>
    <p:extLst>
      <p:ext uri="{BB962C8B-B14F-4D97-AF65-F5344CB8AC3E}">
        <p14:creationId xmlns:p14="http://schemas.microsoft.com/office/powerpoint/2010/main" val="25998332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It’s who I am. It’s who I am. I’ve seen many searching for answers far and wide. But I know we’re</a:t>
            </a:r>
          </a:p>
        </p:txBody>
      </p:sp>
    </p:spTree>
    <p:extLst>
      <p:ext uri="{BB962C8B-B14F-4D97-AF65-F5344CB8AC3E}">
        <p14:creationId xmlns:p14="http://schemas.microsoft.com/office/powerpoint/2010/main" val="18223315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searching for answers only you provide. Cause you know just what we need before we say a word.</a:t>
            </a:r>
          </a:p>
        </p:txBody>
      </p:sp>
    </p:spTree>
    <p:extLst>
      <p:ext uri="{BB962C8B-B14F-4D97-AF65-F5344CB8AC3E}">
        <p14:creationId xmlns:p14="http://schemas.microsoft.com/office/powerpoint/2010/main" val="38482481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You’re a good good Father. It’s who you are, It’s who you are. It’s who you are. And I’m loved by you. It’s</a:t>
            </a:r>
          </a:p>
        </p:txBody>
      </p:sp>
    </p:spTree>
    <p:extLst>
      <p:ext uri="{BB962C8B-B14F-4D97-AF65-F5344CB8AC3E}">
        <p14:creationId xmlns:p14="http://schemas.microsoft.com/office/powerpoint/2010/main" val="7169936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I am, It’s who I am, It’s who I am. You are perfect in all of your ways. You are perfect in all of </a:t>
            </a:r>
          </a:p>
        </p:txBody>
      </p:sp>
    </p:spTree>
    <p:extLst>
      <p:ext uri="{BB962C8B-B14F-4D97-AF65-F5344CB8AC3E}">
        <p14:creationId xmlns:p14="http://schemas.microsoft.com/office/powerpoint/2010/main" val="4126921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love. Oh’ there’s nothing better than you. There’s nothing better than you. Lord there’s nothing</a:t>
            </a:r>
          </a:p>
        </p:txBody>
      </p:sp>
    </p:spTree>
    <p:extLst>
      <p:ext uri="{BB962C8B-B14F-4D97-AF65-F5344CB8AC3E}">
        <p14:creationId xmlns:p14="http://schemas.microsoft.com/office/powerpoint/2010/main" val="37800644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ways. You are perfect in all of your ways to us. You are perfect in all of your ways. You are perfect in</a:t>
            </a:r>
          </a:p>
        </p:txBody>
      </p:sp>
    </p:spTree>
    <p:extLst>
      <p:ext uri="{BB962C8B-B14F-4D97-AF65-F5344CB8AC3E}">
        <p14:creationId xmlns:p14="http://schemas.microsoft.com/office/powerpoint/2010/main" val="38984889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of your ways. You are perfect in all of your ways to us. You’re a good good Father. It’s who you are, It’s</a:t>
            </a:r>
          </a:p>
        </p:txBody>
      </p:sp>
    </p:spTree>
    <p:extLst>
      <p:ext uri="{BB962C8B-B14F-4D97-AF65-F5344CB8AC3E}">
        <p14:creationId xmlns:p14="http://schemas.microsoft.com/office/powerpoint/2010/main" val="30018966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you are, It’s who you are. And I’m loved by you. It’s who I am, it’s who I am, It’s who I am.</a:t>
            </a:r>
          </a:p>
        </p:txBody>
      </p:sp>
    </p:spTree>
    <p:extLst>
      <p:ext uri="{BB962C8B-B14F-4D97-AF65-F5344CB8AC3E}">
        <p14:creationId xmlns:p14="http://schemas.microsoft.com/office/powerpoint/2010/main" val="42407842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so undeniable I, I , can hardly speak. Peace so unexplainable I , I , can hardly think. As you call me</a:t>
            </a:r>
          </a:p>
        </p:txBody>
      </p:sp>
    </p:spTree>
    <p:extLst>
      <p:ext uri="{BB962C8B-B14F-4D97-AF65-F5344CB8AC3E}">
        <p14:creationId xmlns:p14="http://schemas.microsoft.com/office/powerpoint/2010/main" val="20817465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Deeper still. As you call me deeper still. As you call me deeper still into Love love love. You’re a good </a:t>
            </a:r>
          </a:p>
        </p:txBody>
      </p:sp>
    </p:spTree>
    <p:extLst>
      <p:ext uri="{BB962C8B-B14F-4D97-AF65-F5344CB8AC3E}">
        <p14:creationId xmlns:p14="http://schemas.microsoft.com/office/powerpoint/2010/main" val="40881261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Good father. It’s who you are, It’s who you are, it’s who you are. And I’m loved by you. It’s who I am,</a:t>
            </a:r>
          </a:p>
        </p:txBody>
      </p:sp>
    </p:spTree>
    <p:extLst>
      <p:ext uri="{BB962C8B-B14F-4D97-AF65-F5344CB8AC3E}">
        <p14:creationId xmlns:p14="http://schemas.microsoft.com/office/powerpoint/2010/main" val="32816176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It’s who I am, It’s who I am. </a:t>
            </a:r>
          </a:p>
        </p:txBody>
      </p:sp>
    </p:spTree>
    <p:extLst>
      <p:ext uri="{BB962C8B-B14F-4D97-AF65-F5344CB8AC3E}">
        <p14:creationId xmlns:p14="http://schemas.microsoft.com/office/powerpoint/2010/main" val="23709339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“Worthy Of It All”</a:t>
            </a:r>
          </a:p>
          <a:p>
            <a:pPr marL="0" indent="0" algn="ctr">
              <a:buNone/>
            </a:pPr>
            <a:r>
              <a:rPr lang="en-US" sz="4400" b="1" dirty="0">
                <a:solidFill>
                  <a:schemeClr val="bg1"/>
                </a:solidFill>
                <a:latin typeface="Arial"/>
                <a:ea typeface="+mn-lt"/>
                <a:cs typeface="+mn-lt"/>
              </a:rPr>
              <a:t>(Bethel Music)</a:t>
            </a:r>
          </a:p>
          <a:p>
            <a:pPr marL="0" indent="0" algn="ctr">
              <a:buNone/>
            </a:pP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2164864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the saints and angels. They bow before the throne. All the elders cast their crowns before the </a:t>
            </a:r>
          </a:p>
        </p:txBody>
      </p:sp>
    </p:spTree>
    <p:extLst>
      <p:ext uri="{BB962C8B-B14F-4D97-AF65-F5344CB8AC3E}">
        <p14:creationId xmlns:p14="http://schemas.microsoft.com/office/powerpoint/2010/main" val="31075394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Lamb of God and sing.  All the saints and angels. They bow before your throne. All the elders cast their</a:t>
            </a:r>
          </a:p>
        </p:txBody>
      </p:sp>
    </p:spTree>
    <p:extLst>
      <p:ext uri="{BB962C8B-B14F-4D97-AF65-F5344CB8AC3E}">
        <p14:creationId xmlns:p14="http://schemas.microsoft.com/office/powerpoint/2010/main" val="457582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is better than you.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not afraid to show you my weakness. My failures and flaws Lord you’ve </a:t>
            </a:r>
          </a:p>
        </p:txBody>
      </p:sp>
    </p:spTree>
    <p:extLst>
      <p:ext uri="{BB962C8B-B14F-4D97-AF65-F5344CB8AC3E}">
        <p14:creationId xmlns:p14="http://schemas.microsoft.com/office/powerpoint/2010/main" val="32117663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Crowns before the lamb of God and sing. You are worthy of it all. You are worthy of it all. For from you</a:t>
            </a:r>
          </a:p>
        </p:txBody>
      </p:sp>
    </p:spTree>
    <p:extLst>
      <p:ext uri="{BB962C8B-B14F-4D97-AF65-F5344CB8AC3E}">
        <p14:creationId xmlns:p14="http://schemas.microsoft.com/office/powerpoint/2010/main" val="16842579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For from you are all things and to you are all things. You deserve the glory. Day and night, night </a:t>
            </a:r>
          </a:p>
        </p:txBody>
      </p:sp>
    </p:spTree>
    <p:extLst>
      <p:ext uri="{BB962C8B-B14F-4D97-AF65-F5344CB8AC3E}">
        <p14:creationId xmlns:p14="http://schemas.microsoft.com/office/powerpoint/2010/main" val="23777388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Night and day. Let incense arise. Day and night, night and day. Let incense arise. Day and night, night </a:t>
            </a:r>
          </a:p>
        </p:txBody>
      </p:sp>
    </p:spTree>
    <p:extLst>
      <p:ext uri="{BB962C8B-B14F-4D97-AF65-F5344CB8AC3E}">
        <p14:creationId xmlns:p14="http://schemas.microsoft.com/office/powerpoint/2010/main" val="31125565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day let incense arise. Day and night night and day. You are worthy of it all. You are worthy of it all</a:t>
            </a:r>
          </a:p>
        </p:txBody>
      </p:sp>
    </p:spTree>
    <p:extLst>
      <p:ext uri="{BB962C8B-B14F-4D97-AF65-F5344CB8AC3E}">
        <p14:creationId xmlns:p14="http://schemas.microsoft.com/office/powerpoint/2010/main" val="8920158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from you are al things. And to you are all things. You deserve the glory. You are worthy of it all. You </a:t>
            </a:r>
          </a:p>
        </p:txBody>
      </p:sp>
    </p:spTree>
    <p:extLst>
      <p:ext uri="{BB962C8B-B14F-4D97-AF65-F5344CB8AC3E}">
        <p14:creationId xmlns:p14="http://schemas.microsoft.com/office/powerpoint/2010/main" val="184385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worthy of it all. For from you are all things and to you are all things. You deserve the glory. We exalt </a:t>
            </a:r>
          </a:p>
        </p:txBody>
      </p:sp>
    </p:spTree>
    <p:extLst>
      <p:ext uri="{BB962C8B-B14F-4D97-AF65-F5344CB8AC3E}">
        <p14:creationId xmlns:p14="http://schemas.microsoft.com/office/powerpoint/2010/main" val="16413025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Thee. We exalt thee. We exalt thee, Oh, Lord.</a:t>
            </a:r>
          </a:p>
          <a:p>
            <a:pPr marL="0" indent="0" algn="ctr">
              <a:buNone/>
            </a:pPr>
            <a:r>
              <a:rPr lang="en-US" sz="4000" dirty="0">
                <a:solidFill>
                  <a:schemeClr val="bg1"/>
                </a:solidFill>
                <a:latin typeface="Arial"/>
                <a:ea typeface="+mn-lt"/>
                <a:cs typeface="+mn-lt"/>
              </a:rPr>
              <a:t>We exalt thee. We exalt thee, We exalt thee, Oh </a:t>
            </a:r>
          </a:p>
        </p:txBody>
      </p:sp>
    </p:spTree>
    <p:extLst>
      <p:ext uri="{BB962C8B-B14F-4D97-AF65-F5344CB8AC3E}">
        <p14:creationId xmlns:p14="http://schemas.microsoft.com/office/powerpoint/2010/main" val="8707814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Make Room The Church Will Sing</a:t>
            </a:r>
          </a:p>
          <a:p>
            <a:pPr marL="0" indent="0" algn="ctr">
              <a:buNone/>
            </a:pPr>
            <a:r>
              <a:rPr lang="en-US" sz="4400" b="1" dirty="0">
                <a:solidFill>
                  <a:schemeClr val="bg1"/>
                </a:solidFill>
                <a:latin typeface="Arial"/>
                <a:ea typeface="+mn-lt"/>
                <a:cs typeface="+mn-lt"/>
              </a:rPr>
              <a:t>(Elyssa Smith, Community Music)</a:t>
            </a:r>
          </a:p>
        </p:txBody>
      </p:sp>
    </p:spTree>
    <p:extLst>
      <p:ext uri="{BB962C8B-B14F-4D97-AF65-F5344CB8AC3E}">
        <p14:creationId xmlns:p14="http://schemas.microsoft.com/office/powerpoint/2010/main" val="1440596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is where I lay it down Every burden, every crown This is my surrender This is my surrender</a:t>
            </a:r>
          </a:p>
        </p:txBody>
      </p:sp>
    </p:spTree>
    <p:extLst>
      <p:ext uri="{BB962C8B-B14F-4D97-AF65-F5344CB8AC3E}">
        <p14:creationId xmlns:p14="http://schemas.microsoft.com/office/powerpoint/2010/main" val="5171054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is where I lay it down Every lie and every doubt</a:t>
            </a:r>
          </a:p>
          <a:p>
            <a:pPr marL="0" indent="0" algn="ctr">
              <a:buNone/>
            </a:pPr>
            <a:r>
              <a:rPr lang="en-US" sz="4000" dirty="0">
                <a:solidFill>
                  <a:schemeClr val="bg1"/>
                </a:solidFill>
                <a:latin typeface="Arial"/>
                <a:ea typeface="+mn-lt"/>
                <a:cs typeface="+mn-lt"/>
              </a:rPr>
              <a:t>This is my surrender And I will make room for You</a:t>
            </a:r>
          </a:p>
        </p:txBody>
      </p:sp>
    </p:spTree>
    <p:extLst>
      <p:ext uri="{BB962C8B-B14F-4D97-AF65-F5344CB8AC3E}">
        <p14:creationId xmlns:p14="http://schemas.microsoft.com/office/powerpoint/2010/main" val="3167481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Seen them all and you still call me </a:t>
            </a:r>
            <a:r>
              <a:rPr lang="en-US" sz="4000" dirty="0" err="1">
                <a:solidFill>
                  <a:schemeClr val="bg1"/>
                </a:solidFill>
                <a:latin typeface="Arial"/>
                <a:ea typeface="+mn-lt"/>
                <a:cs typeface="+mn-lt"/>
              </a:rPr>
              <a:t>friend.Cause</a:t>
            </a:r>
            <a:r>
              <a:rPr lang="en-US" sz="4000" dirty="0">
                <a:solidFill>
                  <a:schemeClr val="bg1"/>
                </a:solidFill>
                <a:latin typeface="Arial"/>
                <a:ea typeface="+mn-lt"/>
                <a:cs typeface="+mn-lt"/>
              </a:rPr>
              <a:t> the God of the mountain. Is the God of the Valley. </a:t>
            </a:r>
          </a:p>
        </p:txBody>
      </p:sp>
    </p:spTree>
    <p:extLst>
      <p:ext uri="{BB962C8B-B14F-4D97-AF65-F5344CB8AC3E}">
        <p14:creationId xmlns:p14="http://schemas.microsoft.com/office/powerpoint/2010/main" val="30971797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I will make room for You To do whatever You</a:t>
            </a:r>
          </a:p>
        </p:txBody>
      </p:sp>
    </p:spTree>
    <p:extLst>
      <p:ext uri="{BB962C8B-B14F-4D97-AF65-F5344CB8AC3E}">
        <p14:creationId xmlns:p14="http://schemas.microsoft.com/office/powerpoint/2010/main" val="35996135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Here is where I lay it down Every burden, every crown This is my</a:t>
            </a:r>
          </a:p>
        </p:txBody>
      </p:sp>
    </p:spTree>
    <p:extLst>
      <p:ext uri="{BB962C8B-B14F-4D97-AF65-F5344CB8AC3E}">
        <p14:creationId xmlns:p14="http://schemas.microsoft.com/office/powerpoint/2010/main" val="4967117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surrender This is my surrender Here is where I lay it down Every lie and every doubt This is my surrender</a:t>
            </a:r>
          </a:p>
        </p:txBody>
      </p:sp>
    </p:spTree>
    <p:extLst>
      <p:ext uri="{BB962C8B-B14F-4D97-AF65-F5344CB8AC3E}">
        <p14:creationId xmlns:p14="http://schemas.microsoft.com/office/powerpoint/2010/main" val="13885320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I will make 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And I will make</a:t>
            </a:r>
          </a:p>
        </p:txBody>
      </p:sp>
    </p:spTree>
    <p:extLst>
      <p:ext uri="{BB962C8B-B14F-4D97-AF65-F5344CB8AC3E}">
        <p14:creationId xmlns:p14="http://schemas.microsoft.com/office/powerpoint/2010/main" val="32292129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And I will make room for You</a:t>
            </a:r>
          </a:p>
        </p:txBody>
      </p:sp>
    </p:spTree>
    <p:extLst>
      <p:ext uri="{BB962C8B-B14F-4D97-AF65-F5344CB8AC3E}">
        <p14:creationId xmlns:p14="http://schemas.microsoft.com/office/powerpoint/2010/main" val="2506406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To do whatever You want to </a:t>
            </a:r>
            <a:r>
              <a:rPr lang="en-US" sz="4400" dirty="0" err="1">
                <a:solidFill>
                  <a:schemeClr val="bg1"/>
                </a:solidFill>
                <a:latin typeface="Arial"/>
                <a:ea typeface="+mn-lt"/>
                <a:cs typeface="+mn-lt"/>
              </a:rPr>
              <a:t>To</a:t>
            </a:r>
            <a:r>
              <a:rPr lang="en-US" sz="4400" dirty="0">
                <a:solidFill>
                  <a:schemeClr val="bg1"/>
                </a:solidFill>
                <a:latin typeface="Arial"/>
                <a:ea typeface="+mn-lt"/>
                <a:cs typeface="+mn-lt"/>
              </a:rPr>
              <a:t> do whatever You want to And I will make room for You To do</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844583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(Jesus) Have Your way, have Your way Jesus Have</a:t>
            </a:r>
          </a:p>
        </p:txBody>
      </p:sp>
    </p:spTree>
    <p:extLst>
      <p:ext uri="{BB962C8B-B14F-4D97-AF65-F5344CB8AC3E}">
        <p14:creationId xmlns:p14="http://schemas.microsoft.com/office/powerpoint/2010/main" val="19801587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way with us Have Your way with us, ooh We surrender We surrender Jesus Have Your way Jesus</a:t>
            </a:r>
          </a:p>
        </p:txBody>
      </p:sp>
    </p:spTree>
    <p:extLst>
      <p:ext uri="{BB962C8B-B14F-4D97-AF65-F5344CB8AC3E}">
        <p14:creationId xmlns:p14="http://schemas.microsoft.com/office/powerpoint/2010/main" val="5669311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Shake up the ground of all my tradition Break down the walls of all my religion Your way is better Your</a:t>
            </a:r>
          </a:p>
        </p:txBody>
      </p:sp>
    </p:spTree>
    <p:extLst>
      <p:ext uri="{BB962C8B-B14F-4D97-AF65-F5344CB8AC3E}">
        <p14:creationId xmlns:p14="http://schemas.microsoft.com/office/powerpoint/2010/main" val="42688364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way is better Shake up the ground of all my tradition Break down the walls of all my religion Your way is</a:t>
            </a:r>
          </a:p>
        </p:txBody>
      </p:sp>
    </p:spTree>
    <p:extLst>
      <p:ext uri="{BB962C8B-B14F-4D97-AF65-F5344CB8AC3E}">
        <p14:creationId xmlns:p14="http://schemas.microsoft.com/office/powerpoint/2010/main" val="1376658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not a place. Your mercy and grace. Wont find me again. Oh there’s nothing better than you. There’s </a:t>
            </a:r>
          </a:p>
        </p:txBody>
      </p:sp>
    </p:spTree>
    <p:extLst>
      <p:ext uri="{BB962C8B-B14F-4D97-AF65-F5344CB8AC3E}">
        <p14:creationId xmlns:p14="http://schemas.microsoft.com/office/powerpoint/2010/main" val="27388645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better Your way is better Shake up the ground of all my tradition Break down the walls of all my religion</a:t>
            </a:r>
          </a:p>
        </p:txBody>
      </p:sp>
    </p:spTree>
    <p:extLst>
      <p:ext uri="{BB962C8B-B14F-4D97-AF65-F5344CB8AC3E}">
        <p14:creationId xmlns:p14="http://schemas.microsoft.com/office/powerpoint/2010/main" val="35897216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way is better Your way is better Shake up the ground of all my tradition Break down the walls of all</a:t>
            </a:r>
          </a:p>
        </p:txBody>
      </p:sp>
    </p:spTree>
    <p:extLst>
      <p:ext uri="{BB962C8B-B14F-4D97-AF65-F5344CB8AC3E}">
        <p14:creationId xmlns:p14="http://schemas.microsoft.com/office/powerpoint/2010/main" val="3509081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religion Your way is better Your way is better And I will make room for You To do whatever You want to</a:t>
            </a:r>
          </a:p>
        </p:txBody>
      </p:sp>
    </p:spTree>
    <p:extLst>
      <p:ext uri="{BB962C8B-B14F-4D97-AF65-F5344CB8AC3E}">
        <p14:creationId xmlns:p14="http://schemas.microsoft.com/office/powerpoint/2010/main" val="9288166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do whatever You want to I will make 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a:t>
            </a:r>
          </a:p>
        </p:txBody>
      </p:sp>
    </p:spTree>
    <p:extLst>
      <p:ext uri="{BB962C8B-B14F-4D97-AF65-F5344CB8AC3E}">
        <p14:creationId xmlns:p14="http://schemas.microsoft.com/office/powerpoint/2010/main" val="1865129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want to Here is where I lay it down You are all I'm chasing now This is my surrender This is my</a:t>
            </a:r>
          </a:p>
        </p:txBody>
      </p:sp>
    </p:spTree>
    <p:extLst>
      <p:ext uri="{BB962C8B-B14F-4D97-AF65-F5344CB8AC3E}">
        <p14:creationId xmlns:p14="http://schemas.microsoft.com/office/powerpoint/2010/main" val="8853925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surrender Here is where I lay it down You are all I'm chasing now This is my surrender This is my</a:t>
            </a:r>
          </a:p>
        </p:txBody>
      </p:sp>
    </p:spTree>
    <p:extLst>
      <p:ext uri="{BB962C8B-B14F-4D97-AF65-F5344CB8AC3E}">
        <p14:creationId xmlns:p14="http://schemas.microsoft.com/office/powerpoint/2010/main" val="20041472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surrender.</a:t>
            </a:r>
          </a:p>
        </p:txBody>
      </p:sp>
    </p:spTree>
    <p:extLst>
      <p:ext uri="{BB962C8B-B14F-4D97-AF65-F5344CB8AC3E}">
        <p14:creationId xmlns:p14="http://schemas.microsoft.com/office/powerpoint/2010/main" val="458782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5108723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God Called an Audible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Galatians 4:1-7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February 11, 2024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group of football players in orange uniforms&#10;&#10;Description automatically generated">
            <a:extLst>
              <a:ext uri="{FF2B5EF4-FFF2-40B4-BE49-F238E27FC236}">
                <a16:creationId xmlns:a16="http://schemas.microsoft.com/office/drawing/2014/main" id="{C638524D-B9F7-03F2-B503-8AC532A45F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5800" y="2737104"/>
            <a:ext cx="3819973" cy="4120896"/>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46835" y="76200"/>
            <a:ext cx="1549399" cy="1162050"/>
          </a:xfrm>
          <a:prstGeom prst="rect">
            <a:avLst/>
          </a:prstGeom>
        </p:spPr>
      </p:pic>
      <p:pic>
        <p:nvPicPr>
          <p:cNvPr id="11" name="Picture 10" descr="A group of people on the cross&#10;&#10;Description automatically generated">
            <a:extLst>
              <a:ext uri="{FF2B5EF4-FFF2-40B4-BE49-F238E27FC236}">
                <a16:creationId xmlns:a16="http://schemas.microsoft.com/office/drawing/2014/main" id="{6B13BF37-C109-3E15-00CC-9CD27B83EB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3318" y="2737104"/>
            <a:ext cx="4241564" cy="4120896"/>
          </a:xfrm>
          <a:prstGeom prst="rect">
            <a:avLst/>
          </a:prstGeom>
        </p:spPr>
      </p:pic>
      <p:pic>
        <p:nvPicPr>
          <p:cNvPr id="15" name="Picture 14" descr="A football player in a field&#10;&#10;Description automatically generated">
            <a:extLst>
              <a:ext uri="{FF2B5EF4-FFF2-40B4-BE49-F238E27FC236}">
                <a16:creationId xmlns:a16="http://schemas.microsoft.com/office/drawing/2014/main" id="{E05E77EA-35CB-ADAB-F19F-804BAD314F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464" y="2737104"/>
            <a:ext cx="4297464" cy="412089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better than you. Lord there’s nothing. Nothing is better than you. Oh there’s nothing better</a:t>
            </a:r>
          </a:p>
        </p:txBody>
      </p:sp>
    </p:spTree>
    <p:extLst>
      <p:ext uri="{BB962C8B-B14F-4D97-AF65-F5344CB8AC3E}">
        <p14:creationId xmlns:p14="http://schemas.microsoft.com/office/powerpoint/2010/main" val="40414819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Galatians 4:1-7</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 Now I say that the heir, as long as he is a child, does not differ at all from a slave, though he is master of all, 2 but is under guardians and stewards until the time appointed by the father. 3 Even so we, when we were children, were in bondage under the elements of the world. 4 But when the fullness of the time had come, God sent forth His Son, born of a woman, born under the law,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to redeem those who were under the law, that we might receive the adoption as sons. 6 And because you are sons, God has sent forth the Spirit of His Son into your hearts, crying out, "Abba, Father!" 7 Therefore you are no longer a slave but a son, and if a son, then an heir of God through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if indeed you continue in the faith, grounded and steadfast, and are not moved away from the hope of the gospel which you heard, which was preached to every creature under heaven, of which I, Paul, became a minister.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An Audible by God Before the Fall of Man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13:8-9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“All who dwell on the earth will worship him, whose names have not been written in the Book of Life of the Lamb slain from the foundation of the world. 9 If anyone has an ear, let him hear”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1:18-21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knowing that you were not redeemed with corruptible things, like silver or gold, from your aimless conduct received by tradition from your fathers, 19 but with the precious blood of Christ, as of a lamb without blemish and without spot.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He indeed was foreordained before the foundation of the world, but was manifest in these last times for you 21 who through Him believe in God, who raised Him from the dead and gave Him glory, so that your faith and hope are in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2:7-10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But we speak the wisdom of God in a mystery, the hidden wisdom which God ordained before the ages for our glory, 8 which none of the rulers of this age knew; for had they known, they would not have crucified the Lord of glory.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But as it is written: "Eye has not seen, nor ear heard, Nor have entered into the heart of man The things which God has prepared for those who love Him." 10 But God has revealed them to us through His Spirit. For the Spirit searches all things, yes, the deep things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God Calls Audibles Throughout the Bible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16927</TotalTime>
  <Words>5319</Words>
  <Application>Microsoft Office PowerPoint</Application>
  <PresentationFormat>Widescreen</PresentationFormat>
  <Paragraphs>567</Paragraphs>
  <Slides>147</Slides>
  <Notes>0</Notes>
  <HiddenSlides>0</HiddenSlides>
  <MMClips>1</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147</vt:i4>
      </vt:variant>
    </vt:vector>
  </HeadingPairs>
  <TitlesOfParts>
    <vt:vector size="160" baseType="lpstr">
      <vt:lpstr>Arial</vt:lpstr>
      <vt:lpstr>Calibri</vt:lpstr>
      <vt:lpstr>Calibri Light</vt:lpstr>
      <vt:lpstr>Constantia</vt:lpstr>
      <vt:lpstr>Tahoma</vt:lpstr>
      <vt:lpstr>Times New Roman</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797</cp:revision>
  <dcterms:created xsi:type="dcterms:W3CDTF">2009-08-18T08:19:59Z</dcterms:created>
  <dcterms:modified xsi:type="dcterms:W3CDTF">2024-02-10T00:20:57Z</dcterms:modified>
</cp:coreProperties>
</file>