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8"/>
  </p:notesMasterIdLst>
  <p:handoutMasterIdLst>
    <p:handoutMasterId r:id="rId49"/>
  </p:handoutMasterIdLst>
  <p:sldIdLst>
    <p:sldId id="1607"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024" r:id="rId30"/>
    <p:sldId id="1023" r:id="rId31"/>
    <p:sldId id="1598" r:id="rId32"/>
    <p:sldId id="1604" r:id="rId33"/>
    <p:sldId id="1605" r:id="rId34"/>
    <p:sldId id="1606" r:id="rId35"/>
    <p:sldId id="1609" r:id="rId36"/>
    <p:sldId id="1610" r:id="rId37"/>
    <p:sldId id="1611" r:id="rId38"/>
    <p:sldId id="969" r:id="rId39"/>
    <p:sldId id="970" r:id="rId40"/>
    <p:sldId id="971" r:id="rId41"/>
    <p:sldId id="972" r:id="rId42"/>
    <p:sldId id="973" r:id="rId43"/>
    <p:sldId id="974" r:id="rId44"/>
    <p:sldId id="975" r:id="rId45"/>
    <p:sldId id="1597" r:id="rId46"/>
    <p:sldId id="852" r:id="rId4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2/1/2024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70973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7:2-3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with what judgment you judge, you will be judged; and with the measure you use, it will be measured back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why do you look at the speck in your brother's eye, but do not consider the plank in your own eye?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But we know that the judgment of God is according to truth against those who practice such things.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68:1-2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Let God arise, Let His enemies be scattered; Let those also who hate Him flee before Him. 2 As smoke is driven away, So drive them away; As wax melts before the fire, So let the wicked perish at the presence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And do you think this, O man, you who judge those practicing such things, and doing the same, that you will escape the judgment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7:1-5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"Judge not, that you be not judged.</a:t>
            </a:r>
            <a:r>
              <a:rPr lang="en-US" sz="4000" dirty="0">
                <a:effectLst/>
                <a:latin typeface="Verdana" panose="020B0604030504040204" pitchFamily="34" charset="0"/>
                <a:ea typeface="Calibri" panose="020F0502020204030204" pitchFamily="34" charset="0"/>
                <a:cs typeface="Times New Roman" panose="02020603050405020304" pitchFamily="18" charset="0"/>
              </a:rPr>
              <a:t> 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with what judgment you judge, you will be judged; and with the measure you use, it will be measured back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why do you look at the speck in your brother's eye, but do not consider the plank in your own eye?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Or how can you say to your brother, 'Let me remove the speck from your eye'; and look, a plank is in your own eye?</a:t>
            </a:r>
            <a:r>
              <a:rPr lang="en-US" sz="4000" dirty="0">
                <a:effectLst/>
                <a:latin typeface="Verdana" panose="020B0604030504040204" pitchFamily="34" charset="0"/>
                <a:ea typeface="Calibri" panose="020F0502020204030204" pitchFamily="34" charset="0"/>
                <a:cs typeface="Times New Roman" panose="02020603050405020304" pitchFamily="18" charset="0"/>
              </a:rPr>
              <a:t> 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Hypocrite! First remove the plank from your own eye, and then you will see clearly to remove the speck out of your brother's eye.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Or do you despise the riches of His goodness, forbearance, and longsuffering, not knowing that the goodness of God leads you to repentance?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Therefore, beloved, looking forward to these things, be diligent to be found by Him in peace, without spot and blameless; 15 and account that the longsuffering of our Lord is salvation--as also our beloved brother Paul, according to the wisdom given to him, has written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But in accordance with your hardness and your impenitent heart you are treasuring up for yourself wrath in the day of wrath and revelation of the righteous judgment of God, 6 who "will render to each one according to his deeds":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10:16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circumcise the foreskin of your heart, and be stiff-necked no longer”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Circumcise yourselves to the LORD, And take away the foreskins of your hearts, You men of Judah and inhabitants of Jerusalem, Lest My fury come forth like fire, And burn so that no one can quench it, Because of the evil of your doings."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9:27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as it is appointed for men to die once, but after this the judgment”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Job 34:11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He repays man according to his work, And makes man to find a reward according to his way”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62:12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“Also to You, O Lord, belongs mercy; For You render to each one according to his work”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24:12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you say, "Surely we did not know this," Does not He who weighs the hearts consider it? He who keeps your soul, does He not know it? And will He not render to each man according to his deeds?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17:10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the LORD, search the heart, I test the mind, Even to give every man according to his ways, According to the fruit of his doings.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32:19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are great in counsel and mighty in work, for your eyes are open to all the ways of the sons of men, to give everyone according to his ways and according to the fruit of his doings.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16:27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 Son of Man will come in the glory of His Father with His angels, and then He will reward each according to his works”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2 Corinthians 5:10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“For we must all appear before the judgment seat of Christ, that each one may receive the things done in the body, according to what he has done, whether good or bad”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I saw the dead, small and great, standing before God, and books were opened. And another book was opened, which is the Book of Life. And the dead were judged according to their works, by the things which were written in the books.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God Leads You to Repentance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2:1-10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31,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behold, I am coming quickly, and My reward is with Me, to give to every one according to his work.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eternal life to those who by patient continuance in doing good seek for glory, honor, and immortality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8:15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ones that fell on the good ground are those who, having heard the word with a noble and good heart, keep it and bear fruit with patience.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we also, since we are surrounded by so great a cloud of witnesses, let us lay aside every weight, and the sin which so easily ensnares us, and let us run with endurance the race that is set before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7025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“knowing that the testing of your faith produces patience”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Again Paul is emphasizing God’s impartial treatment of all people.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2353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2:8-10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by grace you have been saved through faith, and that not of yourselves; it is the gift of God, 9 not of works, lest anyone should boast. 10 For we are His workmanship, created in Christ Jesus for good works, which God prepared beforehand that we should walk in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9141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2:1-10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you are inexcusable, O man, whoever you are who judge, for in whatever you judge another you condemn yourself; for you who judge practice the same things. 2 But we know that the judgment of God is according to truth against those who practice such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And do you think this, O man, you who judge those practicing such things, and doing the same, that you will escape the judgment of God? 4 Or do you despise the riches of His goodness, forbearance, and longsuffering, not knowing that the goodness of God leads you to repentance?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But in accordance with your hardness and your impenitent heart you are treasuring up for yourself wrath in the day of wrath and revelation of the righteous judgment of God, 6 who "will render to each one according to his deeds"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:eternal life to those who by patient continuance in doing good seek for glory, honor, and immortality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Therefore you are inexcusable, O man, whoever you are who judge, for in whatever you judge another you condemn yourself; for you who judge practice the same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3:8-9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bear fruits worthy of repentance,</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do not think to say to yourselves, 'We have Abraham as our father.' For I say to you that God is able to raise up children to Abraham from these stones.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16441</TotalTime>
  <Words>1880</Words>
  <Application>Microsoft Office PowerPoint</Application>
  <PresentationFormat>Widescreen</PresentationFormat>
  <Paragraphs>181</Paragraphs>
  <Slides>44</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796</cp:revision>
  <dcterms:created xsi:type="dcterms:W3CDTF">2009-08-18T08:19:59Z</dcterms:created>
  <dcterms:modified xsi:type="dcterms:W3CDTF">2024-02-02T03:42:03Z</dcterms:modified>
</cp:coreProperties>
</file>