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53"/>
  </p:notesMasterIdLst>
  <p:handoutMasterIdLst>
    <p:handoutMasterId r:id="rId154"/>
  </p:handoutMasterIdLst>
  <p:sldIdLst>
    <p:sldId id="1601" r:id="rId5"/>
    <p:sldId id="1199" r:id="rId6"/>
    <p:sldId id="1200" r:id="rId7"/>
    <p:sldId id="1201" r:id="rId8"/>
    <p:sldId id="1202" r:id="rId9"/>
    <p:sldId id="1203" r:id="rId10"/>
    <p:sldId id="1204" r:id="rId11"/>
    <p:sldId id="1205" r:id="rId12"/>
    <p:sldId id="1206" r:id="rId13"/>
    <p:sldId id="1207" r:id="rId14"/>
    <p:sldId id="372" r:id="rId15"/>
    <p:sldId id="1208" r:id="rId16"/>
    <p:sldId id="1209" r:id="rId17"/>
    <p:sldId id="1210" r:id="rId18"/>
    <p:sldId id="1211" r:id="rId19"/>
    <p:sldId id="1212" r:id="rId20"/>
    <p:sldId id="1213" r:id="rId21"/>
    <p:sldId id="1214" r:id="rId22"/>
    <p:sldId id="1215" r:id="rId23"/>
    <p:sldId id="1216" r:id="rId24"/>
    <p:sldId id="1217" r:id="rId25"/>
    <p:sldId id="1651" r:id="rId26"/>
    <p:sldId id="1041" r:id="rId27"/>
    <p:sldId id="387" r:id="rId28"/>
    <p:sldId id="1042" r:id="rId29"/>
    <p:sldId id="389" r:id="rId30"/>
    <p:sldId id="390" r:id="rId31"/>
    <p:sldId id="391" r:id="rId32"/>
    <p:sldId id="1663" r:id="rId33"/>
    <p:sldId id="1664" r:id="rId34"/>
    <p:sldId id="1665" r:id="rId35"/>
    <p:sldId id="1666" r:id="rId36"/>
    <p:sldId id="1667" r:id="rId37"/>
    <p:sldId id="1668" r:id="rId38"/>
    <p:sldId id="1669" r:id="rId39"/>
    <p:sldId id="1670" r:id="rId40"/>
    <p:sldId id="1671" r:id="rId41"/>
    <p:sldId id="1672" r:id="rId42"/>
    <p:sldId id="1673" r:id="rId43"/>
    <p:sldId id="1674" r:id="rId44"/>
    <p:sldId id="1675" r:id="rId45"/>
    <p:sldId id="1676" r:id="rId46"/>
    <p:sldId id="1677" r:id="rId47"/>
    <p:sldId id="1599" r:id="rId48"/>
    <p:sldId id="394" r:id="rId49"/>
    <p:sldId id="395" r:id="rId50"/>
    <p:sldId id="396" r:id="rId51"/>
    <p:sldId id="397" r:id="rId52"/>
    <p:sldId id="398" r:id="rId53"/>
    <p:sldId id="399" r:id="rId54"/>
    <p:sldId id="400" r:id="rId55"/>
    <p:sldId id="401" r:id="rId56"/>
    <p:sldId id="402" r:id="rId57"/>
    <p:sldId id="1441" r:id="rId58"/>
    <p:sldId id="1442" r:id="rId59"/>
    <p:sldId id="1443" r:id="rId60"/>
    <p:sldId id="1444" r:id="rId61"/>
    <p:sldId id="1445" r:id="rId62"/>
    <p:sldId id="1446" r:id="rId63"/>
    <p:sldId id="1447" r:id="rId64"/>
    <p:sldId id="1448" r:id="rId65"/>
    <p:sldId id="1449" r:id="rId66"/>
    <p:sldId id="1450" r:id="rId67"/>
    <p:sldId id="1451" r:id="rId68"/>
    <p:sldId id="1452" r:id="rId69"/>
    <p:sldId id="1453" r:id="rId70"/>
    <p:sldId id="1454" r:id="rId71"/>
    <p:sldId id="1177" r:id="rId72"/>
    <p:sldId id="1178" r:id="rId73"/>
    <p:sldId id="1600" r:id="rId74"/>
    <p:sldId id="1652" r:id="rId75"/>
    <p:sldId id="1653" r:id="rId76"/>
    <p:sldId id="1654" r:id="rId77"/>
    <p:sldId id="1655" r:id="rId78"/>
    <p:sldId id="1656" r:id="rId79"/>
    <p:sldId id="1657" r:id="rId80"/>
    <p:sldId id="1658" r:id="rId81"/>
    <p:sldId id="1659" r:id="rId82"/>
    <p:sldId id="1660" r:id="rId83"/>
    <p:sldId id="1661" r:id="rId84"/>
    <p:sldId id="1662" r:id="rId85"/>
    <p:sldId id="1612" r:id="rId86"/>
    <p:sldId id="1602" r:id="rId87"/>
    <p:sldId id="460" r:id="rId88"/>
    <p:sldId id="826" r:id="rId89"/>
    <p:sldId id="999" r:id="rId90"/>
    <p:sldId id="1000" r:id="rId91"/>
    <p:sldId id="1001" r:id="rId92"/>
    <p:sldId id="1040" r:id="rId93"/>
    <p:sldId id="464" r:id="rId94"/>
    <p:sldId id="833" r:id="rId95"/>
    <p:sldId id="465" r:id="rId96"/>
    <p:sldId id="373" r:id="rId97"/>
    <p:sldId id="978" r:id="rId98"/>
    <p:sldId id="374" r:id="rId99"/>
    <p:sldId id="979" r:id="rId100"/>
    <p:sldId id="375" r:id="rId101"/>
    <p:sldId id="981" r:id="rId102"/>
    <p:sldId id="980" r:id="rId103"/>
    <p:sldId id="985" r:id="rId104"/>
    <p:sldId id="984" r:id="rId105"/>
    <p:sldId id="1003" r:id="rId106"/>
    <p:sldId id="983" r:id="rId107"/>
    <p:sldId id="1002" r:id="rId108"/>
    <p:sldId id="1016" r:id="rId109"/>
    <p:sldId id="1015" r:id="rId110"/>
    <p:sldId id="1026" r:id="rId111"/>
    <p:sldId id="1025" r:id="rId112"/>
    <p:sldId id="1024" r:id="rId113"/>
    <p:sldId id="1023" r:id="rId114"/>
    <p:sldId id="1598" r:id="rId115"/>
    <p:sldId id="1603" r:id="rId116"/>
    <p:sldId id="1604" r:id="rId117"/>
    <p:sldId id="1605" r:id="rId118"/>
    <p:sldId id="1606" r:id="rId119"/>
    <p:sldId id="1607" r:id="rId120"/>
    <p:sldId id="1608" r:id="rId121"/>
    <p:sldId id="1609" r:id="rId122"/>
    <p:sldId id="1610" r:id="rId123"/>
    <p:sldId id="1611" r:id="rId124"/>
    <p:sldId id="1618" r:id="rId125"/>
    <p:sldId id="1617" r:id="rId126"/>
    <p:sldId id="1616" r:id="rId127"/>
    <p:sldId id="1615" r:id="rId128"/>
    <p:sldId id="1614" r:id="rId129"/>
    <p:sldId id="1613" r:id="rId130"/>
    <p:sldId id="1638" r:id="rId131"/>
    <p:sldId id="1639" r:id="rId132"/>
    <p:sldId id="1640" r:id="rId133"/>
    <p:sldId id="1641" r:id="rId134"/>
    <p:sldId id="1642" r:id="rId135"/>
    <p:sldId id="1643" r:id="rId136"/>
    <p:sldId id="1644" r:id="rId137"/>
    <p:sldId id="1645" r:id="rId138"/>
    <p:sldId id="1646" r:id="rId139"/>
    <p:sldId id="1647" r:id="rId140"/>
    <p:sldId id="1648" r:id="rId141"/>
    <p:sldId id="1649" r:id="rId142"/>
    <p:sldId id="1650" r:id="rId143"/>
    <p:sldId id="969" r:id="rId144"/>
    <p:sldId id="970" r:id="rId145"/>
    <p:sldId id="971" r:id="rId146"/>
    <p:sldId id="972" r:id="rId147"/>
    <p:sldId id="973" r:id="rId148"/>
    <p:sldId id="974" r:id="rId149"/>
    <p:sldId id="975" r:id="rId150"/>
    <p:sldId id="1597" r:id="rId151"/>
    <p:sldId id="852" r:id="rId152"/>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00" autoAdjust="0"/>
    <p:restoredTop sz="94671" autoAdjust="0"/>
  </p:normalViewPr>
  <p:slideViewPr>
    <p:cSldViewPr>
      <p:cViewPr varScale="1">
        <p:scale>
          <a:sx n="113" d="100"/>
          <a:sy n="113" d="100"/>
        </p:scale>
        <p:origin x="84" y="150"/>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presProps" Target="pres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notesMaster" Target="notesMasters/notes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handoutMaster" Target="handoutMasters/handoutMaster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2/2/2024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76372945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0652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2/2/2024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23065047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48772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4697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06360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5655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49336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2109103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799825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28135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278347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127209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525525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26939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080631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593187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844074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238319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89211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986464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43767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2/2/2024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8566935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21084323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6.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8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93668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me Nothing can change the way I belong to You</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Yes I do Nothing can separate Nothing can change</a:t>
            </a:r>
          </a:p>
        </p:txBody>
      </p:sp>
    </p:spTree>
    <p:extLst>
      <p:ext uri="{BB962C8B-B14F-4D97-AF65-F5344CB8AC3E}">
        <p14:creationId xmlns:p14="http://schemas.microsoft.com/office/powerpoint/2010/main" val="83983171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7. Adversity is often beyond our Control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flooded area with houses and trees&#10;&#10;Description automatically generated">
            <a:extLst>
              <a:ext uri="{FF2B5EF4-FFF2-40B4-BE49-F238E27FC236}">
                <a16:creationId xmlns:a16="http://schemas.microsoft.com/office/drawing/2014/main" id="{536276CE-A297-644C-24C9-36A541C1B6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815231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 Sometimes Need to ask Questions Regarding Adversity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child standing in front of rubble&#10;&#10;Description automatically generated">
            <a:extLst>
              <a:ext uri="{FF2B5EF4-FFF2-40B4-BE49-F238E27FC236}">
                <a16:creationId xmlns:a16="http://schemas.microsoft.com/office/drawing/2014/main" id="{3C69F26E-090B-4A3A-05EF-8D67AC3FCA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424003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Joshua 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“Be strong and courageous! Do not tremble or be dismayed, for the LORD your God is with you wherever you go”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Why did Joshua need Courage?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Joshua 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“Just as I have been with Moses, I will be with you; I will not fail you or forsake you. 6 Be strong and courageous, for you shall give this people possession of the land which I swore to their fathers to give them”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Joshua 1:8-9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This Book of the Law shall not depart from your mouth, but you shall meditate in it day and night, that you may observe to do according to all that is written in it. For then you will make your way prosperous, and then you will have good success.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9 Have I not commanded you? Be strong and of good courage; do not be afraid, nor be dismayed, for the LORD your God is with you wherever you go."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W</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hat did God command Joshua about being courageous?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Joshua 1:6-8, 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6 Be strong and of good courage, for to this people you shall divide as an inheritance the land which I swore to their fathers to give them. 7 Only be strong and very courageous, that you may observe to do according to all the law which Moses My servant commanded you; do not turn from it to the right hand or to the left, that you may prosper wherever you go.</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Have I not commanded you? Be strong and of good courage; do not be afraid, nor be dismayed, for the LORD your God is with you wherever you go."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way You love me Nothing can change the way</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belong to You Yes I do Nothing can separate I'm</a:t>
            </a:r>
          </a:p>
        </p:txBody>
      </p:sp>
    </p:spTree>
    <p:extLst>
      <p:ext uri="{BB962C8B-B14F-4D97-AF65-F5344CB8AC3E}">
        <p14:creationId xmlns:p14="http://schemas.microsoft.com/office/powerpoint/2010/main" val="12378415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is the reason for such repetition?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 also told Joshua to obey the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law of Moses: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Joshua 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Only be strong and very courageous, that you may observe to do according to all the law which Moses My servant commanded you; do not turn from it to the right hand or to the left, that you may prosper wherever you go.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076982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3:16-17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All Scripture is given by inspiration of God, and is profitable for doctrine, for reproof, for correction, for instruction in righteousness, 17 that the man of God may be complete, thoroughly equipped for every good work.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93928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Joshua 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No man shall be able to stand before you all the days of your life; as I was with Moses, so I will be with you. I will not leave you nor forsake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920635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14:16-20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I will pray the Father, and He will give you another Helper, that He may abide with you forever--</a:t>
            </a:r>
            <a:r>
              <a:rPr lang="en-US" sz="4000" dirty="0">
                <a:effectLst/>
                <a:latin typeface="Verdana" panose="020B0604030504040204" pitchFamily="34" charset="0"/>
                <a:ea typeface="Calibri" panose="020F0502020204030204" pitchFamily="34" charset="0"/>
                <a:cs typeface="Times New Roman" panose="02020603050405020304" pitchFamily="18" charset="0"/>
              </a:rPr>
              <a:t> 17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the Spirit of truth, whom the world cannot receive, because it neither sees Him nor knows Him; but you know Him, for He dwells with you and will be in you. </a:t>
            </a:r>
            <a:r>
              <a:rPr lang="en-US" sz="4000" dirty="0">
                <a:effectLst/>
                <a:latin typeface="Verdana" panose="020B0604030504040204" pitchFamily="34" charset="0"/>
                <a:ea typeface="Calibri" panose="020F0502020204030204" pitchFamily="34" charset="0"/>
                <a:cs typeface="Times New Roman" panose="02020603050405020304" pitchFamily="18" charset="0"/>
              </a:rPr>
              <a:t>18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I will not leave you orphans; I will come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129206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19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 little while longer and the world will see Me no more, but you will see Me. Because I live, you will live also.</a:t>
            </a:r>
            <a:r>
              <a:rPr lang="en-US" sz="4000" dirty="0">
                <a:effectLst/>
                <a:latin typeface="Verdana" panose="020B0604030504040204" pitchFamily="34" charset="0"/>
                <a:ea typeface="Calibri" panose="020F0502020204030204" pitchFamily="34" charset="0"/>
                <a:cs typeface="Times New Roman" panose="02020603050405020304" pitchFamily="18" charset="0"/>
              </a:rPr>
              <a:t> 20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At that day you will know that I am in My Father, and you in Me, and I in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33336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Let your conduct be without covetousness; be content with such things as you have. For He Himself has said, "I will never leave you nor forsake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669614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can we do to develop courage?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367215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Meditate on God’s Word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3127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 am a child of love I found a world of freedom I am a child of love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306909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Joshua 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This Book of the Law shall not depart from your mouth, but you shall meditate in it day and night, that you may observe to do according to all that is written in it. For then you will make your way prosperous, and then you will have good success.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70614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Quiet Your Spirit</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003415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46:10-11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Be still, and know that I am God; I will be exalted among the nations, I will be exalted in the earth! 11 The LORD of hosts is with us; The God of Jacob is our refuge.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777896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Sharpen Your Perception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184520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119:105</a:t>
            </a:r>
            <a:r>
              <a:rPr lang="en-US" sz="4000" u="sng"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“Your word is a lamp to my feet and a light to my path.”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756666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1 Corinthians 2:14-16</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14 But the natural man does not receive the things of the Spirit of God, for they are foolishness to him; nor can he know them, because they are spiritually discerned. 15 But he who is spiritual judges all things, yet he himself is rightly judged by no one. 16 For "who has known the mind of the LORD that he may instruct Him?" But we have the mind of Christ.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530714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Purify Your Heart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5100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9A53B-2C23-C71C-BBD8-E8DFB679855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C76A683B-1B73-B883-1EDC-DA7256A012DD}"/>
              </a:ext>
            </a:extLst>
          </p:cNvPr>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4:12-13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For the word of God is living and powerful, and sharper than any two-edged sword, piercing even to the division of soul and spirit, and of joints and marrow, and is a discerner of the thoughts and intents of the heart. 13 And there is no creature hidden from His sight, but all things are naked and open to the eyes of Him to whom we must give account.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968453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DC988-2E55-FD55-7CCD-975AEB2D107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0B6FFDF-020F-40F6-E628-C930E3831790}"/>
              </a:ext>
            </a:extLst>
          </p:cNvPr>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4. Clarify your direction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51164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7B6F7-35D2-A6DC-98DD-A3FD862EDA5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A6C3BC0-FFDA-D5F3-F5E5-0B689367A0DA}"/>
              </a:ext>
            </a:extLst>
          </p:cNvPr>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3:5-6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“Trust in the LORD with all your heart, and lean not on your own understanding; in all your ways acknowledge Him, and He shall direct your paths”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2840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 mountain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 freedom I found a friend in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5996371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D5500-13CB-F128-F372-FC876A8AB8C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C40339-16EE-5829-50E0-219626E405F8}"/>
              </a:ext>
            </a:extLst>
          </p:cNvPr>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5. Recall God’s Faithfulness in Your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69056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523DF-33BF-9B9E-82EC-6A8331BACD9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2ACD3CE-1024-BD3C-0C63-381A8118C705}"/>
              </a:ext>
            </a:extLst>
          </p:cNvPr>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Ephesians 2:11-13</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11 Therefore remember that you, once Gentiles in the flesh--who are called Uncircumcision by what is called the Circumcision made in the flesh by hands—</a:t>
            </a: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381893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EF37A-DAFA-F5E5-A9B5-130350BE250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A8AB5D5-86B0-976E-C6A7-EBAA416B824A}"/>
              </a:ext>
            </a:extLst>
          </p:cNvPr>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that at that time you were without Christ, being aliens from the commonwealth of Israel and strangers from the covenants of promise, having no hope and without God in the world. 13 But now in Christ Jesus you who once were far off have been brought near by the blood of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055216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85A80-AA0D-CDE6-A4F8-464C112CAFF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0BBCC8C-0911-BABF-FC92-B56883702BCC}"/>
              </a:ext>
            </a:extLst>
          </p:cNvPr>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Observe the Courage of Others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024321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A10C1-D422-318A-CD69-DD7A0E3F45F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F71667E-9260-91F4-6D12-CF5E6626EDB9}"/>
              </a:ext>
            </a:extLst>
          </p:cNvPr>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12:11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they overcame him by the blood of the Lamb and by the word of their testimony”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10188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CFE55-80A5-DE23-A7EA-44DEBAB1D6E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14E7693-7422-209E-7B28-217989AFE7BA}"/>
              </a:ext>
            </a:extLst>
          </p:cNvPr>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Ask the Critical Question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202649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89FF1-952C-14AB-C371-D9BCB481D56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E5C7EE7-CCE4-0079-330B-5EB453B41081}"/>
              </a:ext>
            </a:extLst>
          </p:cNvPr>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6:6-8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Let him who is taught the word share in all good things with him who teaches. 7 Do not be deceived, God is not mocked; for whatever a man sows, that he will also reap. 8 For he who sows to his flesh will of the flesh reap corruption, but he who sows to the Spirit will of the Spirit reap everlasting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632982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BFCA1-31DF-8BA3-7561-A4B10BEC2E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06289F8-C4D5-E4C7-81B1-BAFD26D28794}"/>
              </a:ext>
            </a:extLst>
          </p:cNvPr>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8. Recall His Promise to be with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Us at All Times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974262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A7949-037D-A63C-B3BF-24139C970FA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F0292E-C08F-D2B8-EF6C-49C1CE7284E9}"/>
              </a:ext>
            </a:extLst>
          </p:cNvPr>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43:1-3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But now, thus says the LORD, who created you, O Jacob, And He who formed you, O Israel: "Fear not, for I have redeemed you; I have called you by your name; You are Mine.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888228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DC462-78F3-C339-2A25-8A467F370D2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ED9700E-9F4D-BD55-83BE-D7D13FFD0321}"/>
              </a:ext>
            </a:extLst>
          </p:cNvPr>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2 When you pass through the waters, I will be with you; And through the rivers, they shall not overflow you. When you walk through the fire, you shall not be burned, Nor shall the flame scorch you. 3 For I am the LORD your God, The Holy One of Israel, your Savior…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8196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Jesus I am a child of love, oh yeah </a:t>
            </a:r>
            <a:r>
              <a:rPr lang="en-US" sz="4400" dirty="0" err="1">
                <a:solidFill>
                  <a:schemeClr val="bg1"/>
                </a:solidFill>
                <a:latin typeface="Arial" panose="020B0604020202020204" pitchFamily="34" charset="0"/>
                <a:ea typeface="+mn-lt"/>
                <a:cs typeface="Arial" panose="020B0604020202020204" pitchFamily="34" charset="0"/>
              </a:rPr>
              <a:t>Yeah</a:t>
            </a:r>
            <a:r>
              <a:rPr lang="en-US" sz="4400" dirty="0">
                <a:solidFill>
                  <a:schemeClr val="bg1"/>
                </a:solidFill>
                <a:latin typeface="Arial" panose="020B0604020202020204" pitchFamily="34" charset="0"/>
                <a:ea typeface="+mn-lt"/>
                <a:cs typeface="Arial" panose="020B0604020202020204" pitchFamily="34" charset="0"/>
              </a:rPr>
              <a:t>, I am a child of love I am a child of love</a:t>
            </a:r>
            <a:endParaRPr lang="en-US" sz="4400" dirty="0">
              <a:solidFill>
                <a:schemeClr val="bg1"/>
              </a:solidFill>
              <a:latin typeface="Arial"/>
              <a:ea typeface="+mn-lt"/>
              <a:cs typeface="+mn-lt"/>
            </a:endParaRPr>
          </a:p>
        </p:txBody>
      </p:sp>
    </p:spTree>
    <p:extLst>
      <p:ext uri="{BB962C8B-B14F-4D97-AF65-F5344CB8AC3E}">
        <p14:creationId xmlns:p14="http://schemas.microsoft.com/office/powerpoint/2010/main" val="52127335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Been the same.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the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a:t>
            </a:r>
          </a:p>
        </p:txBody>
      </p:sp>
    </p:spTree>
    <p:extLst>
      <p:ext uri="{BB962C8B-B14F-4D97-AF65-F5344CB8AC3E}">
        <p14:creationId xmlns:p14="http://schemas.microsoft.com/office/powerpoint/2010/main" val="4267205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World of freedom. I found a friend in Jesus. I am a child of love. I’ve felt the sting of the fire. But I saw </a:t>
            </a:r>
          </a:p>
        </p:txBody>
      </p:sp>
    </p:spTree>
    <p:extLst>
      <p:ext uri="{BB962C8B-B14F-4D97-AF65-F5344CB8AC3E}">
        <p14:creationId xmlns:p14="http://schemas.microsoft.com/office/powerpoint/2010/main" val="3893253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in the flames. Just when I thought it was over. You broke me out of the grave.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450981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world of freedom. I found a friend in</a:t>
            </a:r>
          </a:p>
        </p:txBody>
      </p:sp>
    </p:spTree>
    <p:extLst>
      <p:ext uri="{BB962C8B-B14F-4D97-AF65-F5344CB8AC3E}">
        <p14:creationId xmlns:p14="http://schemas.microsoft.com/office/powerpoint/2010/main" val="2595497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I am a child of love. I’m </a:t>
            </a:r>
            <a:r>
              <a:rPr lang="en-US" sz="4000" dirty="0" err="1">
                <a:solidFill>
                  <a:schemeClr val="bg1"/>
                </a:solidFill>
                <a:latin typeface="Arial"/>
                <a:ea typeface="+mn-lt"/>
                <a:cs typeface="+mn-lt"/>
              </a:rPr>
              <a:t>gona</a:t>
            </a:r>
            <a:r>
              <a:rPr lang="en-US" sz="4000" dirty="0">
                <a:solidFill>
                  <a:schemeClr val="bg1"/>
                </a:solidFill>
                <a:latin typeface="Arial"/>
                <a:ea typeface="+mn-lt"/>
                <a:cs typeface="+mn-lt"/>
              </a:rPr>
              <a:t> climb a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a:t>
            </a:r>
          </a:p>
        </p:txBody>
      </p:sp>
    </p:spTree>
    <p:extLst>
      <p:ext uri="{BB962C8B-B14F-4D97-AF65-F5344CB8AC3E}">
        <p14:creationId xmlns:p14="http://schemas.microsoft.com/office/powerpoint/2010/main" val="1376971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Child of Love</a:t>
            </a:r>
          </a:p>
          <a:p>
            <a:pPr marL="0" indent="0" algn="ctr">
              <a:buNone/>
            </a:pPr>
            <a:r>
              <a:rPr lang="en-US" sz="4400" b="1" dirty="0">
                <a:solidFill>
                  <a:schemeClr val="bg1"/>
                </a:solidFill>
                <a:latin typeface="Arial"/>
                <a:ea typeface="+mn-lt"/>
                <a:cs typeface="+mn-lt"/>
              </a:rPr>
              <a:t>(We The Kingdom)</a:t>
            </a:r>
          </a:p>
        </p:txBody>
      </p:sp>
    </p:spTree>
    <p:extLst>
      <p:ext uri="{BB962C8B-B14F-4D97-AF65-F5344CB8AC3E}">
        <p14:creationId xmlns:p14="http://schemas.microsoft.com/office/powerpoint/2010/main" val="1068730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I found a world of freedom, I found a friend in Jesus. I am a child of love. Yeah Oh I am a child of </a:t>
            </a:r>
          </a:p>
        </p:txBody>
      </p:sp>
    </p:spTree>
    <p:extLst>
      <p:ext uri="{BB962C8B-B14F-4D97-AF65-F5344CB8AC3E}">
        <p14:creationId xmlns:p14="http://schemas.microsoft.com/office/powerpoint/2010/main" val="124786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Yeah oh I am a child of love. Nothing can change the way you love me. Nothing can change </a:t>
            </a:r>
          </a:p>
        </p:txBody>
      </p:sp>
    </p:spTree>
    <p:extLst>
      <p:ext uri="{BB962C8B-B14F-4D97-AF65-F5344CB8AC3E}">
        <p14:creationId xmlns:p14="http://schemas.microsoft.com/office/powerpoint/2010/main" val="1293410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way. I belong to you. Yes’ I do, nothing can separate. Nothing can change the way you love me.</a:t>
            </a:r>
          </a:p>
        </p:txBody>
      </p:sp>
    </p:spTree>
    <p:extLst>
      <p:ext uri="{BB962C8B-B14F-4D97-AF65-F5344CB8AC3E}">
        <p14:creationId xmlns:p14="http://schemas.microsoft.com/office/powerpoint/2010/main" val="542966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can change the way. I belong to you. Yes, I do. Nothing can separate.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3864988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 am a child of love. I found a world of Freedom. I am a child of Love.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853338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world of freedom. I found a friend in </a:t>
            </a:r>
          </a:p>
        </p:txBody>
      </p:sp>
    </p:spTree>
    <p:extLst>
      <p:ext uri="{BB962C8B-B14F-4D97-AF65-F5344CB8AC3E}">
        <p14:creationId xmlns:p14="http://schemas.microsoft.com/office/powerpoint/2010/main" val="2517230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I am a child of Love.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a:t>
            </a:r>
          </a:p>
        </p:txBody>
      </p:sp>
    </p:spTree>
    <p:extLst>
      <p:ext uri="{BB962C8B-B14F-4D97-AF65-F5344CB8AC3E}">
        <p14:creationId xmlns:p14="http://schemas.microsoft.com/office/powerpoint/2010/main" val="343733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I found a world of freedom. I found a friend in Jesus. I am a child of love. Oh Yeah, oh I am a child </a:t>
            </a:r>
          </a:p>
        </p:txBody>
      </p:sp>
    </p:spTree>
    <p:extLst>
      <p:ext uri="{BB962C8B-B14F-4D97-AF65-F5344CB8AC3E}">
        <p14:creationId xmlns:p14="http://schemas.microsoft.com/office/powerpoint/2010/main" val="2549020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love. Oh yeah, oh I am a child of love. Oh yeah ,I am a child of love.</a:t>
            </a:r>
          </a:p>
        </p:txBody>
      </p:sp>
    </p:spTree>
    <p:extLst>
      <p:ext uri="{BB962C8B-B14F-4D97-AF65-F5344CB8AC3E}">
        <p14:creationId xmlns:p14="http://schemas.microsoft.com/office/powerpoint/2010/main" val="379533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Who You Say I Am</a:t>
            </a:r>
          </a:p>
          <a:p>
            <a:pPr marL="0" indent="0" algn="ctr">
              <a:buNone/>
            </a:pPr>
            <a:r>
              <a:rPr lang="en-US" sz="4400" b="1" dirty="0">
                <a:solidFill>
                  <a:schemeClr val="bg1"/>
                </a:solidFill>
                <a:latin typeface="Arial"/>
                <a:ea typeface="+mn-lt"/>
                <a:cs typeface="+mn-lt"/>
              </a:rPr>
              <a:t>(Hillsong)</a:t>
            </a:r>
          </a:p>
        </p:txBody>
      </p:sp>
    </p:spTree>
    <p:extLst>
      <p:ext uri="{BB962C8B-B14F-4D97-AF65-F5344CB8AC3E}">
        <p14:creationId xmlns:p14="http://schemas.microsoft.com/office/powerpoint/2010/main" val="2139389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was walking the wayside Lost on a lonely road I was chasing the high life </a:t>
            </a:r>
            <a:r>
              <a:rPr lang="en-US" sz="4000" dirty="0" err="1">
                <a:solidFill>
                  <a:schemeClr val="bg1"/>
                </a:solidFill>
                <a:latin typeface="Arial" panose="020B0604020202020204" pitchFamily="34" charset="0"/>
                <a:ea typeface="+mn-lt"/>
                <a:cs typeface="Arial" panose="020B0604020202020204" pitchFamily="34" charset="0"/>
              </a:rPr>
              <a:t>Tryna</a:t>
            </a:r>
            <a:r>
              <a:rPr lang="en-US" sz="4000" dirty="0">
                <a:solidFill>
                  <a:schemeClr val="bg1"/>
                </a:solidFill>
                <a:latin typeface="Arial" panose="020B0604020202020204" pitchFamily="34" charset="0"/>
                <a:ea typeface="+mn-lt"/>
                <a:cs typeface="Arial" panose="020B0604020202020204" pitchFamily="34" charset="0"/>
              </a:rPr>
              <a:t> satisfy my soul All the</a:t>
            </a:r>
          </a:p>
        </p:txBody>
      </p:sp>
    </p:spTree>
    <p:extLst>
      <p:ext uri="{BB962C8B-B14F-4D97-AF65-F5344CB8AC3E}">
        <p14:creationId xmlns:p14="http://schemas.microsoft.com/office/powerpoint/2010/main" val="3562455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Who am I that the highest King would welcome me?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was lost, but He brought me in Oh His love for me</a:t>
            </a:r>
          </a:p>
        </p:txBody>
      </p:sp>
    </p:spTree>
    <p:extLst>
      <p:ext uri="{BB962C8B-B14F-4D97-AF65-F5344CB8AC3E}">
        <p14:creationId xmlns:p14="http://schemas.microsoft.com/office/powerpoint/2010/main" val="4220980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Oh His love for me Who the Son sets free Oh, is free indeed I'm a child of God, yes, I am Free at last, He</a:t>
            </a:r>
          </a:p>
        </p:txBody>
      </p:sp>
    </p:spTree>
    <p:extLst>
      <p:ext uri="{BB962C8B-B14F-4D97-AF65-F5344CB8AC3E}">
        <p14:creationId xmlns:p14="http://schemas.microsoft.com/office/powerpoint/2010/main" val="1394533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has ransomed me His grace runs deep While I was a slave to sin, Jesus died for me Yes, He died for me</a:t>
            </a:r>
          </a:p>
        </p:txBody>
      </p:sp>
    </p:spTree>
    <p:extLst>
      <p:ext uri="{BB962C8B-B14F-4D97-AF65-F5344CB8AC3E}">
        <p14:creationId xmlns:p14="http://schemas.microsoft.com/office/powerpoint/2010/main" val="2571915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Who the Son sets free Oh is free indeed I'm a child of God, yes, I am In my Father's house There's a</a:t>
            </a:r>
          </a:p>
        </p:txBody>
      </p:sp>
    </p:spTree>
    <p:extLst>
      <p:ext uri="{BB962C8B-B14F-4D97-AF65-F5344CB8AC3E}">
        <p14:creationId xmlns:p14="http://schemas.microsoft.com/office/powerpoint/2010/main" val="3035375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place for me I'm a child of God, yes, I am I am chosen, not forsaken I am who You say I am You are</a:t>
            </a:r>
          </a:p>
        </p:txBody>
      </p:sp>
    </p:spTree>
    <p:extLst>
      <p:ext uri="{BB962C8B-B14F-4D97-AF65-F5344CB8AC3E}">
        <p14:creationId xmlns:p14="http://schemas.microsoft.com/office/powerpoint/2010/main" val="532769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for me, not against me I am who You say I am I am chosen, not forsaken I am who You say I am You are</a:t>
            </a:r>
          </a:p>
        </p:txBody>
      </p:sp>
    </p:spTree>
    <p:extLst>
      <p:ext uri="{BB962C8B-B14F-4D97-AF65-F5344CB8AC3E}">
        <p14:creationId xmlns:p14="http://schemas.microsoft.com/office/powerpoint/2010/main" val="3170782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for me, not against me I am who You say I am I am who You say I am Who the Son sets free Oh is free</a:t>
            </a:r>
          </a:p>
        </p:txBody>
      </p:sp>
    </p:spTree>
    <p:extLst>
      <p:ext uri="{BB962C8B-B14F-4D97-AF65-F5344CB8AC3E}">
        <p14:creationId xmlns:p14="http://schemas.microsoft.com/office/powerpoint/2010/main" val="2547258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indeed I'm a child of God, yes, I am In my Father's house There's a place for me I'm a child of God, yes, </a:t>
            </a:r>
          </a:p>
        </p:txBody>
      </p:sp>
    </p:spTree>
    <p:extLst>
      <p:ext uri="{BB962C8B-B14F-4D97-AF65-F5344CB8AC3E}">
        <p14:creationId xmlns:p14="http://schemas.microsoft.com/office/powerpoint/2010/main" val="3629923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am In my Father's house There's a place for me I'm a child of God, yes, I am I am chosen, not forsaken I</a:t>
            </a:r>
          </a:p>
        </p:txBody>
      </p:sp>
    </p:spTree>
    <p:extLst>
      <p:ext uri="{BB962C8B-B14F-4D97-AF65-F5344CB8AC3E}">
        <p14:creationId xmlns:p14="http://schemas.microsoft.com/office/powerpoint/2010/main" val="2845354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am who You say I am You are for me, not against me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am who You say I am I am chosen, not forsaken I</a:t>
            </a:r>
          </a:p>
        </p:txBody>
      </p:sp>
    </p:spTree>
    <p:extLst>
      <p:ext uri="{BB962C8B-B14F-4D97-AF65-F5344CB8AC3E}">
        <p14:creationId xmlns:p14="http://schemas.microsoft.com/office/powerpoint/2010/main" val="1734134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lies I believed in Left me crying like the rain Then I saw lightning from Heaven And I've never been the</a:t>
            </a:r>
          </a:p>
        </p:txBody>
      </p:sp>
    </p:spTree>
    <p:extLst>
      <p:ext uri="{BB962C8B-B14F-4D97-AF65-F5344CB8AC3E}">
        <p14:creationId xmlns:p14="http://schemas.microsoft.com/office/powerpoint/2010/main" val="3716857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am who You say I am You are for me, not against me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am who You say I am I am chosen, not forsaken I</a:t>
            </a:r>
          </a:p>
        </p:txBody>
      </p:sp>
    </p:spTree>
    <p:extLst>
      <p:ext uri="{BB962C8B-B14F-4D97-AF65-F5344CB8AC3E}">
        <p14:creationId xmlns:p14="http://schemas.microsoft.com/office/powerpoint/2010/main" val="22269738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am who You say I am You are for me, not against me I am who You say I am Oh I am who</a:t>
            </a:r>
          </a:p>
        </p:txBody>
      </p:sp>
    </p:spTree>
    <p:extLst>
      <p:ext uri="{BB962C8B-B14F-4D97-AF65-F5344CB8AC3E}">
        <p14:creationId xmlns:p14="http://schemas.microsoft.com/office/powerpoint/2010/main" val="22048405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 say I am Yes, I am who you say I am Who the Son sets free Oh is free indeed I'm a child of God, </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318278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yes, I am In my Father's house There's a place for me I'm a child of God, yes, I am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4331851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”No Longer Slaves”</a:t>
            </a:r>
          </a:p>
          <a:p>
            <a:pPr marL="0" indent="0" algn="ctr">
              <a:buNone/>
            </a:pPr>
            <a:r>
              <a:rPr lang="en-US" sz="4400" b="1" dirty="0">
                <a:solidFill>
                  <a:schemeClr val="bg1"/>
                </a:solidFill>
                <a:latin typeface="Arial"/>
                <a:ea typeface="+mn-lt"/>
                <a:cs typeface="+mn-lt"/>
              </a:rPr>
              <a:t>(Bethel)</a:t>
            </a:r>
          </a:p>
        </p:txBody>
      </p:sp>
    </p:spTree>
    <p:extLst>
      <p:ext uri="{BB962C8B-B14F-4D97-AF65-F5344CB8AC3E}">
        <p14:creationId xmlns:p14="http://schemas.microsoft.com/office/powerpoint/2010/main" val="9081372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unravel me. With a melody. You surround me with song of deliverance. From my enemies.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all </a:t>
            </a:r>
          </a:p>
        </p:txBody>
      </p:sp>
    </p:spTree>
    <p:extLst>
      <p:ext uri="{BB962C8B-B14F-4D97-AF65-F5344CB8AC3E}">
        <p14:creationId xmlns:p14="http://schemas.microsoft.com/office/powerpoint/2010/main" val="35004387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fears are gone.. I’m no longer a slave to fear. I am a child of God. I’m no longer a slave to fear.</a:t>
            </a:r>
          </a:p>
        </p:txBody>
      </p:sp>
    </p:spTree>
    <p:extLst>
      <p:ext uri="{BB962C8B-B14F-4D97-AF65-F5344CB8AC3E}">
        <p14:creationId xmlns:p14="http://schemas.microsoft.com/office/powerpoint/2010/main" val="26110156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am a child of God. From my mother’s womb you have chosen me. Love has called my name.</a:t>
            </a:r>
          </a:p>
        </p:txBody>
      </p:sp>
    </p:spTree>
    <p:extLst>
      <p:ext uri="{BB962C8B-B14F-4D97-AF65-F5344CB8AC3E}">
        <p14:creationId xmlns:p14="http://schemas.microsoft.com/office/powerpoint/2010/main" val="5862345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I’ve been born again. Into your family. Your blood flows through my veins. I’m no longer slave to fear</a:t>
            </a:r>
          </a:p>
        </p:txBody>
      </p:sp>
    </p:spTree>
    <p:extLst>
      <p:ext uri="{BB962C8B-B14F-4D97-AF65-F5344CB8AC3E}">
        <p14:creationId xmlns:p14="http://schemas.microsoft.com/office/powerpoint/2010/main" val="488846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am a child of god. I’m no longer a slave to fear. I am a child of God. Ooh, </a:t>
            </a: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 . Ooh , </a:t>
            </a: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 Ooh, </a:t>
            </a: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a:t>
            </a:r>
          </a:p>
        </p:txBody>
      </p:sp>
    </p:spTree>
    <p:extLst>
      <p:ext uri="{BB962C8B-B14F-4D97-AF65-F5344CB8AC3E}">
        <p14:creationId xmlns:p14="http://schemas.microsoft.com/office/powerpoint/2010/main" val="3110315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same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a:t>
            </a:r>
          </a:p>
        </p:txBody>
      </p:sp>
    </p:spTree>
    <p:extLst>
      <p:ext uri="{BB962C8B-B14F-4D97-AF65-F5344CB8AC3E}">
        <p14:creationId xmlns:p14="http://schemas.microsoft.com/office/powerpoint/2010/main" val="21909964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Ooh, </a:t>
            </a: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 . You split the sea so I could walk right through it. My fears are drowned in perfect Love.</a:t>
            </a:r>
          </a:p>
        </p:txBody>
      </p:sp>
    </p:spTree>
    <p:extLst>
      <p:ext uri="{BB962C8B-B14F-4D97-AF65-F5344CB8AC3E}">
        <p14:creationId xmlns:p14="http://schemas.microsoft.com/office/powerpoint/2010/main" val="7301362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rescue me. So I could stand and say. I am a child of God. You split the sea so I could walk right</a:t>
            </a:r>
          </a:p>
        </p:txBody>
      </p:sp>
    </p:spTree>
    <p:extLst>
      <p:ext uri="{BB962C8B-B14F-4D97-AF65-F5344CB8AC3E}">
        <p14:creationId xmlns:p14="http://schemas.microsoft.com/office/powerpoint/2010/main" val="29046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Through it. My fears are drowned in perfect love. You rescued me. So I could stand and say. I am a child</a:t>
            </a:r>
          </a:p>
        </p:txBody>
      </p:sp>
    </p:spTree>
    <p:extLst>
      <p:ext uri="{BB962C8B-B14F-4D97-AF65-F5344CB8AC3E}">
        <p14:creationId xmlns:p14="http://schemas.microsoft.com/office/powerpoint/2010/main" val="42163857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god. I am a child of God. Yes I am a child of God.</a:t>
            </a:r>
          </a:p>
        </p:txBody>
      </p:sp>
    </p:spTree>
    <p:extLst>
      <p:ext uri="{BB962C8B-B14F-4D97-AF65-F5344CB8AC3E}">
        <p14:creationId xmlns:p14="http://schemas.microsoft.com/office/powerpoint/2010/main" val="10050952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The Blessing</a:t>
            </a:r>
          </a:p>
          <a:p>
            <a:pPr marL="0" indent="0" algn="ctr">
              <a:buNone/>
            </a:pPr>
            <a:r>
              <a:rPr lang="en-US" sz="4400" b="1" dirty="0">
                <a:solidFill>
                  <a:schemeClr val="bg1"/>
                </a:solidFill>
                <a:latin typeface="Arial"/>
                <a:ea typeface="+mn-lt"/>
                <a:cs typeface="+mn-lt"/>
              </a:rPr>
              <a:t>(Kari </a:t>
            </a:r>
            <a:r>
              <a:rPr lang="en-US" sz="4400" b="1" dirty="0" err="1">
                <a:solidFill>
                  <a:schemeClr val="bg1"/>
                </a:solidFill>
                <a:latin typeface="Arial"/>
                <a:ea typeface="+mn-lt"/>
                <a:cs typeface="+mn-lt"/>
              </a:rPr>
              <a:t>Jobe</a:t>
            </a:r>
            <a:r>
              <a:rPr lang="en-US" sz="4400" b="1" dirty="0">
                <a:solidFill>
                  <a:schemeClr val="bg1"/>
                </a:solidFill>
                <a:latin typeface="Arial"/>
                <a:ea typeface="+mn-lt"/>
                <a:cs typeface="+mn-lt"/>
              </a:rPr>
              <a: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4743549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Lord bless you and keep you. Make his face shine upon you. And be gracious to you. The Lord</a:t>
            </a:r>
          </a:p>
        </p:txBody>
      </p:sp>
    </p:spTree>
    <p:extLst>
      <p:ext uri="{BB962C8B-B14F-4D97-AF65-F5344CB8AC3E}">
        <p14:creationId xmlns:p14="http://schemas.microsoft.com/office/powerpoint/2010/main" val="13583753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turn his face towards and give you peace. Amen, Amen, Amen, Amen, Amen, Amen. The Lord bless</a:t>
            </a:r>
          </a:p>
        </p:txBody>
      </p:sp>
    </p:spTree>
    <p:extLst>
      <p:ext uri="{BB962C8B-B14F-4D97-AF65-F5344CB8AC3E}">
        <p14:creationId xmlns:p14="http://schemas.microsoft.com/office/powerpoint/2010/main" val="33955778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and keep you. Make his face shine upon you. And be gracious to you. The Lord turn his. Face </a:t>
            </a:r>
          </a:p>
        </p:txBody>
      </p:sp>
    </p:spTree>
    <p:extLst>
      <p:ext uri="{BB962C8B-B14F-4D97-AF65-F5344CB8AC3E}">
        <p14:creationId xmlns:p14="http://schemas.microsoft.com/office/powerpoint/2010/main" val="1672129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towards you. And give you peace. Amen, Amen, Amen, Amen, Amen, Amen. May his favor be </a:t>
            </a:r>
          </a:p>
        </p:txBody>
      </p:sp>
    </p:spTree>
    <p:extLst>
      <p:ext uri="{BB962C8B-B14F-4D97-AF65-F5344CB8AC3E}">
        <p14:creationId xmlns:p14="http://schemas.microsoft.com/office/powerpoint/2010/main" val="3441202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upon you and a thousand generations. And your family and your children, and their children, and their </a:t>
            </a:r>
          </a:p>
        </p:txBody>
      </p:sp>
    </p:spTree>
    <p:extLst>
      <p:ext uri="{BB962C8B-B14F-4D97-AF65-F5344CB8AC3E}">
        <p14:creationId xmlns:p14="http://schemas.microsoft.com/office/powerpoint/2010/main" val="1132506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I found a friend in Jesus I am a child of love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I've felt the sting of the fire But I saw You in the</a:t>
            </a:r>
          </a:p>
        </p:txBody>
      </p:sp>
    </p:spTree>
    <p:extLst>
      <p:ext uri="{BB962C8B-B14F-4D97-AF65-F5344CB8AC3E}">
        <p14:creationId xmlns:p14="http://schemas.microsoft.com/office/powerpoint/2010/main" val="24824262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children. May his favor be upon you. And a thousand generations. And your family and your </a:t>
            </a:r>
          </a:p>
        </p:txBody>
      </p:sp>
    </p:spTree>
    <p:extLst>
      <p:ext uri="{BB962C8B-B14F-4D97-AF65-F5344CB8AC3E}">
        <p14:creationId xmlns:p14="http://schemas.microsoft.com/office/powerpoint/2010/main" val="37794058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children. And their children, and their children. May his presence. Go before you. And behind you </a:t>
            </a:r>
          </a:p>
        </p:txBody>
      </p:sp>
    </p:spTree>
    <p:extLst>
      <p:ext uri="{BB962C8B-B14F-4D97-AF65-F5344CB8AC3E}">
        <p14:creationId xmlns:p14="http://schemas.microsoft.com/office/powerpoint/2010/main" val="19127367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and beside you. All around you, and within you. He is with you. He is with you. In the morning, In the</a:t>
            </a:r>
          </a:p>
        </p:txBody>
      </p:sp>
    </p:spTree>
    <p:extLst>
      <p:ext uri="{BB962C8B-B14F-4D97-AF65-F5344CB8AC3E}">
        <p14:creationId xmlns:p14="http://schemas.microsoft.com/office/powerpoint/2010/main" val="12272376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evening. In your coming, and your going. In your weeping, and rejoicing. He is for you, He is for you.</a:t>
            </a:r>
          </a:p>
        </p:txBody>
      </p:sp>
    </p:spTree>
    <p:extLst>
      <p:ext uri="{BB962C8B-B14F-4D97-AF65-F5344CB8AC3E}">
        <p14:creationId xmlns:p14="http://schemas.microsoft.com/office/powerpoint/2010/main" val="33002115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 is for you, He is for you, He is for you, He is for you, He is for you, he is for you. Amen, Amen, Amen</a:t>
            </a:r>
          </a:p>
        </p:txBody>
      </p:sp>
    </p:spTree>
    <p:extLst>
      <p:ext uri="{BB962C8B-B14F-4D97-AF65-F5344CB8AC3E}">
        <p14:creationId xmlns:p14="http://schemas.microsoft.com/office/powerpoint/2010/main" val="24822859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Amen, Amen, Amen. May his presence go before you. And behind you, and beside you. All around </a:t>
            </a:r>
          </a:p>
        </p:txBody>
      </p:sp>
    </p:spTree>
    <p:extLst>
      <p:ext uri="{BB962C8B-B14F-4D97-AF65-F5344CB8AC3E}">
        <p14:creationId xmlns:p14="http://schemas.microsoft.com/office/powerpoint/2010/main" val="14046671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and with you, he is with you, he is with you. In the morning, In the evening, In your coming, and </a:t>
            </a:r>
          </a:p>
        </p:txBody>
      </p:sp>
    </p:spTree>
    <p:extLst>
      <p:ext uri="{BB962C8B-B14F-4D97-AF65-F5344CB8AC3E}">
        <p14:creationId xmlns:p14="http://schemas.microsoft.com/office/powerpoint/2010/main" val="35253972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 going. In your weeping, and rejoicing. He is for you.</a:t>
            </a:r>
          </a:p>
        </p:txBody>
      </p:sp>
    </p:spTree>
    <p:extLst>
      <p:ext uri="{BB962C8B-B14F-4D97-AF65-F5344CB8AC3E}">
        <p14:creationId xmlns:p14="http://schemas.microsoft.com/office/powerpoint/2010/main" val="26491968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Ever Be”</a:t>
            </a:r>
          </a:p>
          <a:p>
            <a:pPr marL="0" indent="0" algn="ctr">
              <a:buNone/>
            </a:pPr>
            <a:r>
              <a:rPr lang="en-US" sz="4400" b="1" dirty="0">
                <a:solidFill>
                  <a:schemeClr val="bg1"/>
                </a:solidFill>
                <a:latin typeface="Arial"/>
                <a:ea typeface="+mn-lt"/>
                <a:cs typeface="+mn-lt"/>
              </a:rPr>
              <a:t>(Bethel)</a:t>
            </a:r>
          </a:p>
        </p:txBody>
      </p:sp>
    </p:spTree>
    <p:extLst>
      <p:ext uri="{BB962C8B-B14F-4D97-AF65-F5344CB8AC3E}">
        <p14:creationId xmlns:p14="http://schemas.microsoft.com/office/powerpoint/2010/main" val="29281910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have watched how You drove back the sea That swallowed up my every fear I have walked from the</a:t>
            </a:r>
          </a:p>
        </p:txBody>
      </p:sp>
    </p:spTree>
    <p:extLst>
      <p:ext uri="{BB962C8B-B14F-4D97-AF65-F5344CB8AC3E}">
        <p14:creationId xmlns:p14="http://schemas.microsoft.com/office/powerpoint/2010/main" val="3650698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flames Just when I thought it was over You broke me out of the grave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I'm</a:t>
            </a:r>
          </a:p>
        </p:txBody>
      </p:sp>
    </p:spTree>
    <p:extLst>
      <p:ext uri="{BB962C8B-B14F-4D97-AF65-F5344CB8AC3E}">
        <p14:creationId xmlns:p14="http://schemas.microsoft.com/office/powerpoint/2010/main" val="18809215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shore to the deep And through it all, You were there</a:t>
            </a:r>
          </a:p>
          <a:p>
            <a:pPr marL="0" indent="0" algn="ctr">
              <a:buNone/>
            </a:pPr>
            <a:r>
              <a:rPr lang="en-US" sz="4000" dirty="0">
                <a:solidFill>
                  <a:schemeClr val="bg1"/>
                </a:solidFill>
                <a:latin typeface="Arial"/>
                <a:ea typeface="+mn-lt"/>
                <a:cs typeface="+mn-lt"/>
              </a:rPr>
              <a:t>Mighty Redeemer, strong to deliver You are the great</a:t>
            </a:r>
          </a:p>
        </p:txBody>
      </p:sp>
    </p:spTree>
    <p:extLst>
      <p:ext uri="{BB962C8B-B14F-4D97-AF65-F5344CB8AC3E}">
        <p14:creationId xmlns:p14="http://schemas.microsoft.com/office/powerpoint/2010/main" val="26297327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am We crown You with every crown For the way You saved us Crown You with every crown For the</a:t>
            </a:r>
          </a:p>
        </p:txBody>
      </p:sp>
    </p:spTree>
    <p:extLst>
      <p:ext uri="{BB962C8B-B14F-4D97-AF65-F5344CB8AC3E}">
        <p14:creationId xmlns:p14="http://schemas.microsoft.com/office/powerpoint/2010/main" val="10893637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way You love us High King of Heaven We crown You the Lord of all I have watched how You led</a:t>
            </a:r>
          </a:p>
        </p:txBody>
      </p:sp>
    </p:spTree>
    <p:extLst>
      <p:ext uri="{BB962C8B-B14F-4D97-AF65-F5344CB8AC3E}">
        <p14:creationId xmlns:p14="http://schemas.microsoft.com/office/powerpoint/2010/main" val="14441962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through the wild A cloud by day and fire by night Guiding me to Your promised land Every step, by my</a:t>
            </a:r>
          </a:p>
        </p:txBody>
      </p:sp>
    </p:spTree>
    <p:extLst>
      <p:ext uri="{BB962C8B-B14F-4D97-AF65-F5344CB8AC3E}">
        <p14:creationId xmlns:p14="http://schemas.microsoft.com/office/powerpoint/2010/main" val="29551393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side Mighty Redeemer, strong to deliver You are the great I am We crown You with every crown For the</a:t>
            </a:r>
          </a:p>
        </p:txBody>
      </p:sp>
    </p:spTree>
    <p:extLst>
      <p:ext uri="{BB962C8B-B14F-4D97-AF65-F5344CB8AC3E}">
        <p14:creationId xmlns:p14="http://schemas.microsoft.com/office/powerpoint/2010/main" val="41013538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way You saved us Crown You with every crown For the way You love us High King of Heaven We crown</a:t>
            </a:r>
          </a:p>
        </p:txBody>
      </p:sp>
    </p:spTree>
    <p:extLst>
      <p:ext uri="{BB962C8B-B14F-4D97-AF65-F5344CB8AC3E}">
        <p14:creationId xmlns:p14="http://schemas.microsoft.com/office/powerpoint/2010/main" val="4923832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the Lord of all We crown You with every crown For the way You saved us Crown You with every</a:t>
            </a:r>
          </a:p>
        </p:txBody>
      </p:sp>
    </p:spTree>
    <p:extLst>
      <p:ext uri="{BB962C8B-B14F-4D97-AF65-F5344CB8AC3E}">
        <p14:creationId xmlns:p14="http://schemas.microsoft.com/office/powerpoint/2010/main" val="2468633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crown For the way You love us High King of Heaven We crown You the Lord of all </a:t>
            </a:r>
            <a:r>
              <a:rPr lang="en-US" sz="4000" dirty="0" err="1">
                <a:solidFill>
                  <a:schemeClr val="bg1"/>
                </a:solidFill>
                <a:latin typeface="Arial"/>
                <a:ea typeface="+mn-lt"/>
                <a:cs typeface="+mn-lt"/>
              </a:rPr>
              <a:t>All</a:t>
            </a:r>
            <a:r>
              <a:rPr lang="en-US" sz="4000" dirty="0">
                <a:solidFill>
                  <a:schemeClr val="bg1"/>
                </a:solidFill>
                <a:latin typeface="Arial"/>
                <a:ea typeface="+mn-lt"/>
                <a:cs typeface="+mn-lt"/>
              </a:rPr>
              <a:t> hail Redeemer hail</a:t>
            </a:r>
          </a:p>
        </p:txBody>
      </p:sp>
    </p:spTree>
    <p:extLst>
      <p:ext uri="{BB962C8B-B14F-4D97-AF65-F5344CB8AC3E}">
        <p14:creationId xmlns:p14="http://schemas.microsoft.com/office/powerpoint/2010/main" val="35241336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For You have died for me And Your praise will never, never fail Through all eternity All hail Redeemer hail</a:t>
            </a:r>
          </a:p>
        </p:txBody>
      </p:sp>
    </p:spTree>
    <p:extLst>
      <p:ext uri="{BB962C8B-B14F-4D97-AF65-F5344CB8AC3E}">
        <p14:creationId xmlns:p14="http://schemas.microsoft.com/office/powerpoint/2010/main" val="30816476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For You have died for me And Your praise will never, never fail Through all eternity We crown You with</a:t>
            </a:r>
          </a:p>
        </p:txBody>
      </p:sp>
    </p:spTree>
    <p:extLst>
      <p:ext uri="{BB962C8B-B14F-4D97-AF65-F5344CB8AC3E}">
        <p14:creationId xmlns:p14="http://schemas.microsoft.com/office/powerpoint/2010/main" val="1595684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 freedom I found a friend in Jesus I am a</a:t>
            </a:r>
          </a:p>
        </p:txBody>
      </p:sp>
    </p:spTree>
    <p:extLst>
      <p:ext uri="{BB962C8B-B14F-4D97-AF65-F5344CB8AC3E}">
        <p14:creationId xmlns:p14="http://schemas.microsoft.com/office/powerpoint/2010/main" val="22378195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every crown For the way You saved us Crown You with every crown For the way You love us High King</a:t>
            </a:r>
          </a:p>
        </p:txBody>
      </p:sp>
    </p:spTree>
    <p:extLst>
      <p:ext uri="{BB962C8B-B14F-4D97-AF65-F5344CB8AC3E}">
        <p14:creationId xmlns:p14="http://schemas.microsoft.com/office/powerpoint/2010/main" val="7379003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Heaven We crown You the Lord of all We crown You with every crown For the way You saved us</a:t>
            </a:r>
          </a:p>
        </p:txBody>
      </p:sp>
    </p:spTree>
    <p:extLst>
      <p:ext uri="{BB962C8B-B14F-4D97-AF65-F5344CB8AC3E}">
        <p14:creationId xmlns:p14="http://schemas.microsoft.com/office/powerpoint/2010/main" val="21606958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Crown You with every crown For the way You love us High King of Heaven We crown You the Lord of all</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411547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5108723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is Our Greatest Leader!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Joshua 1:1-9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February 4, 2024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erson walking with a herd of sheep&#10;&#10;Description automatically generated">
            <a:extLst>
              <a:ext uri="{FF2B5EF4-FFF2-40B4-BE49-F238E27FC236}">
                <a16:creationId xmlns:a16="http://schemas.microsoft.com/office/drawing/2014/main" id="{B3928876-9487-67EF-CE03-D9BD92E591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67000"/>
            <a:ext cx="12192000" cy="41910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68000" y="5695950"/>
            <a:ext cx="1549399" cy="1162050"/>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Joshua 1:1-9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After the death of Moses the servant of the LORD, it came to pass that the LORD spoke to Joshua the son of Nun, Moses' assistant, saying: 2 "Moses My servant is dead. Now therefore, arise, go over this Jordan, you and all this people, to the land which I am giving to them--the children of Israel.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Every place that the sole of your foot will tread upon I have given you, as I said to Moses. 4 From the wilderness and this Lebanon as far as the great river, the River Euphrates, all the land of the Hittites, and to the Great Sea toward the going down of the sun, shall be your territory.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No man shall be able to stand before you all the days of your life; as I was with Moses, so I will be with you. I will not leave you nor forsake you. 6 Be strong and of good courage, for to this people you shall divide as an inheritance the land which I swore to their fathers to give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Only be strong and very courageous, that you may observe to do according to all the law which Moses My servant commanded you; do not turn from it to the right hand or to the left, that you may prosper wherever you go.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child of love I am a child of love, yeah, oh I am a child of love Nothing can change the way You love</a:t>
            </a:r>
          </a:p>
        </p:txBody>
      </p:sp>
    </p:spTree>
    <p:extLst>
      <p:ext uri="{BB962C8B-B14F-4D97-AF65-F5344CB8AC3E}">
        <p14:creationId xmlns:p14="http://schemas.microsoft.com/office/powerpoint/2010/main" val="30445908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8 This Book of the Law shall not depart from your mouth, but you shall meditate in it day and night, that you may observe to do according to all that is written in it. For then you will make your way prosperous, and then you will have good success. 9 Have I not commanded you? Be strong and of good courage; do not be afraid, nor be dismayed, for the LORD your God is with you wherever you go."</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The Sight of our Current Conditions can Produce Fear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All adversity is not Bad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rocket launching in the air&#10;&#10;Description automatically generated">
            <a:extLst>
              <a:ext uri="{FF2B5EF4-FFF2-40B4-BE49-F238E27FC236}">
                <a16:creationId xmlns:a16="http://schemas.microsoft.com/office/drawing/2014/main" id="{5B716EC7-C2D6-F991-6E6C-E33871A912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Characteristics of Adversity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group of people in hazmat suits&#10;&#10;Description automatically generated">
            <a:extLst>
              <a:ext uri="{FF2B5EF4-FFF2-40B4-BE49-F238E27FC236}">
                <a16:creationId xmlns:a16="http://schemas.microsoft.com/office/drawing/2014/main" id="{3A3654A6-0BAB-FFA2-E769-9935D8AF1A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68200" cy="6858000"/>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Adversity is Universal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rocket launching from a building&#10;&#10;Description automatically generated">
            <a:extLst>
              <a:ext uri="{FF2B5EF4-FFF2-40B4-BE49-F238E27FC236}">
                <a16:creationId xmlns:a16="http://schemas.microsoft.com/office/drawing/2014/main" id="{5394E395-1D8D-A89D-EE8C-49BFC4BAAC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552291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It’s Impartial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erson in a construction site&#10;&#10;Description automatically generated">
            <a:extLst>
              <a:ext uri="{FF2B5EF4-FFF2-40B4-BE49-F238E27FC236}">
                <a16:creationId xmlns:a16="http://schemas.microsoft.com/office/drawing/2014/main" id="{3FE11EC4-0D77-A1F4-108E-4B522D219E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Let’s look at our Nation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Sometimes Adversity comes Suddenly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tornado in the middle of a field&#10;&#10;Description automatically generated">
            <a:extLst>
              <a:ext uri="{FF2B5EF4-FFF2-40B4-BE49-F238E27FC236}">
                <a16:creationId xmlns:a16="http://schemas.microsoft.com/office/drawing/2014/main" id="{CF26B6CA-59A2-EB6F-D5F7-59ADDD92C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Times of Adversity may be Prolonged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satellite view of a hurricane&#10;&#10;Description automatically generated">
            <a:extLst>
              <a:ext uri="{FF2B5EF4-FFF2-40B4-BE49-F238E27FC236}">
                <a16:creationId xmlns:a16="http://schemas.microsoft.com/office/drawing/2014/main" id="{1E898FD3-5FEC-9897-891F-2834B0BA89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5231209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6. It may be so Intense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forest fire at night&#10;&#10;Description automatically generated">
            <a:extLst>
              <a:ext uri="{FF2B5EF4-FFF2-40B4-BE49-F238E27FC236}">
                <a16:creationId xmlns:a16="http://schemas.microsoft.com/office/drawing/2014/main" id="{EC750255-8E47-E17B-BFDB-5E5E0D20F4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96822671"/>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16927</TotalTime>
  <Words>4545</Words>
  <Application>Microsoft Office PowerPoint</Application>
  <PresentationFormat>Widescreen</PresentationFormat>
  <Paragraphs>607</Paragraphs>
  <Slides>148</Slides>
  <Notes>0</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148</vt:i4>
      </vt:variant>
    </vt:vector>
  </HeadingPairs>
  <TitlesOfParts>
    <vt:vector size="161" baseType="lpstr">
      <vt:lpstr>Arial</vt:lpstr>
      <vt:lpstr>Calibri</vt:lpstr>
      <vt:lpstr>Calibri Light</vt:lpstr>
      <vt:lpstr>Constantia</vt:lpstr>
      <vt:lpstr>Tahoma</vt:lpstr>
      <vt:lpstr>Times New Roman</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797</cp:revision>
  <dcterms:created xsi:type="dcterms:W3CDTF">2009-08-18T08:19:59Z</dcterms:created>
  <dcterms:modified xsi:type="dcterms:W3CDTF">2024-02-03T07:41:31Z</dcterms:modified>
</cp:coreProperties>
</file>