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8"/>
  </p:notesMasterIdLst>
  <p:handoutMasterIdLst>
    <p:handoutMasterId r:id="rId49"/>
  </p:handoutMasterIdLst>
  <p:sldIdLst>
    <p:sldId id="1613"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1609" r:id="rId36"/>
    <p:sldId id="1610" r:id="rId37"/>
    <p:sldId id="1611" r:id="rId38"/>
    <p:sldId id="969" r:id="rId39"/>
    <p:sldId id="970" r:id="rId40"/>
    <p:sldId id="971" r:id="rId41"/>
    <p:sldId id="972" r:id="rId42"/>
    <p:sldId id="973" r:id="rId43"/>
    <p:sldId id="974" r:id="rId44"/>
    <p:sldId id="975" r:id="rId45"/>
    <p:sldId id="1597"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2/10/2024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2/10/2024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2/10/2024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15860E8C-FF16-4D38-1F52-D8B58E8369FA}"/>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2163F336-D3C6-7F0C-2366-8F8F2B92E543}"/>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9263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Let no one deceive you with empty words, for because of these things the wrath of God comes upon the sons of disobedience. 7 Therefore do not be partakers with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9 tribulation and anguish, on every soul of man who does evil, of the Jew first and also of the Greek;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Revelation 20:11-15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Then I saw a great white throne and Him who sat on it, from whose face the earth and the heaven fled away. And there was found no place for them. 12 And I saw the dead, small and great, standing before God, and books were opened. And another book was opened, which is the Book of Life. And the dead were judged according to their works, by the things which were written in the books.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10 but glory, honor, and peace to everyone who works what is good, to the Jew first and also to the Greek.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Therefore submit to God. Resist the devil and he will flee from you. 8 Draw near to God and He will draw near to you. Cleanse your hands, you sinners; and purify your hearts, you double-minded. 9 Lament and mourn and weep! Let your laughter be turned to mourning and your joy to gloom. 10 Humble yourselves in the sight of the Lord, and He will lift you up.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11 For there is no partiality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Peter opened his mouth and said: "In truth I perceive that God shows no partiality”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that in the ages to come He might show the exceeding riches of His grace in His kindness toward us in Christ Jesus. 8 For by grace you have been saved through faith, and that not of yourselves; it is the gift of God, 9 not of works, lest anyone should boast.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12 For as many as have sinned without law will also perish without law, and as many as have sinned in the law will be judged by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those who are without law, as without law (not being without law toward God, but under law toward Christ), that I might win those who are without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13(for not the hearers of the law are just in the sight of God, but the doers of the law will be justified;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18:5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therefore keep My statutes and My judgments, which if a man does, he shall live by them: I am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1:22-25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be doers of the word, and not hearers only, deceiving yourselves. 23 For if anyone is a hearer of the word and not a doer, he is like a man observing his natural face in a mirror;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24 for he observes himself, goes away, and immediately forgets what kind of man he was. 25 But he who looks into the perfect law of liberty and continues in it, and is not a forgetful hearer but a doer of the work, this one will be blessed in what he does.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22:37-40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'You shall love the LORD your God with all your heart, with all your soul, and with all your mind.'</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the first and great commandment.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second is like it: 'You shall love your neighbor as yourself.'</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On these two commandments hang all the Law and the Prophets."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14 for when Gentiles, who do not have the law, by nature do the things in the law, these, although not having the law, are a law to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64:6-7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we are all like an unclean thing, And all our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righteousnesses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are like filthy rags; We all fade as a leaf, And our iniquities, like the wind, Have taken us away. 7 And there is no one who calls on Your name, Who stirs himself up to take hold of You; For You have hidden Your face from us, And have consumed us because of our iniquities.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Corinthians 5:21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He made Him who knew no sin to be sin for us, that we might become the righteousness of God in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15 who show the work of the law written in their hearts, their conscience also bearing witness, and between themselves their thoughts accusing or else excusing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Calibri" panose="020F0502020204030204" pitchFamily="34" charset="0"/>
              </a:rPr>
              <a:t>There is no Partiality with God</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2:8-16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7,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Your word I have hidden in my heart, That I might not sin against You! 12 Blessed are You, O LORD! Teach me Your statutes!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16 in the day when God will judge the secrets of men by Jesus Christ, according to my gospel.</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5:24-30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he who hears My word and believes in Him who sent Me has everlasting life, and shall not come into judgment, but has passed from death into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the hour is coming, and now is, when the dead will hear the voice of the Son of God; and those who hear will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the Father has life in Himself, so He has granted the Son to have life in Himself, </a:t>
            </a: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has given Him authority to execute judgment also, because He is the Son of Man.</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at this; for the hour is coming in which all who are in the graves will hear His voice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7025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come forth--those who have done good, to the resurrection of life, and those who have done evil, to the resurrection of condemnation.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can of Myself do nothing. As I hear, I judge; and My judgment is righteous, because I do not seek My own will but the will of the Father who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353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8:1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“There is no condemnation for those who belong to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14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2:8-16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8 but to those who are self-seeking and do not obey the truth, but obey unrighteousness--indignation and wrath, 9 tribulation and anguish, on every soul of man who does evil, of the Jew first and also of the Greek;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10 but glory, honor, and peace to everyone who works what is good, to the Jew first and also to the Greek. 11 For there is no partiality with God. 12 For as many as have sinned without law will also perish without law, and as many as have sinned in the law will be judged by the law 13(for not the hearers of the law are just in the sight of God, but the doers of the law will be justified;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8 but to those who are self-seeking and do not obey the truth, but obey unrighteousness--indignation and wrath,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natural man does not receive the things of the Spirit of God, for they are foolishness to him; nor can he know them, because they are spiritually discerned”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the Son has everlasting life; and he who does not believe the Son shall not see life, but the wrath of God abides on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16463</TotalTime>
  <Words>2110</Words>
  <Application>Microsoft Office PowerPoint</Application>
  <PresentationFormat>Widescreen</PresentationFormat>
  <Paragraphs>183</Paragraphs>
  <Slides>44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800</cp:revision>
  <dcterms:created xsi:type="dcterms:W3CDTF">2009-08-18T08:19:59Z</dcterms:created>
  <dcterms:modified xsi:type="dcterms:W3CDTF">2024-02-11T06:17:45Z</dcterms:modified>
</cp:coreProperties>
</file>