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6"/>
  </p:notesMasterIdLst>
  <p:handoutMasterIdLst>
    <p:handoutMasterId r:id="rId157"/>
  </p:handoutMasterIdLst>
  <p:sldIdLst>
    <p:sldId id="1601" r:id="rId5"/>
    <p:sldId id="1330" r:id="rId6"/>
    <p:sldId id="1331" r:id="rId7"/>
    <p:sldId id="1332" r:id="rId8"/>
    <p:sldId id="1333" r:id="rId9"/>
    <p:sldId id="1334" r:id="rId10"/>
    <p:sldId id="1335" r:id="rId11"/>
    <p:sldId id="1336" r:id="rId12"/>
    <p:sldId id="1337" r:id="rId13"/>
    <p:sldId id="1338" r:id="rId14"/>
    <p:sldId id="1339" r:id="rId15"/>
    <p:sldId id="1340" r:id="rId16"/>
    <p:sldId id="1341" r:id="rId17"/>
    <p:sldId id="453" r:id="rId18"/>
    <p:sldId id="454" r:id="rId19"/>
    <p:sldId id="455" r:id="rId20"/>
    <p:sldId id="1787" r:id="rId21"/>
    <p:sldId id="1801" r:id="rId22"/>
    <p:sldId id="1800" r:id="rId23"/>
    <p:sldId id="1799" r:id="rId24"/>
    <p:sldId id="1798" r:id="rId25"/>
    <p:sldId id="1797" r:id="rId26"/>
    <p:sldId id="1796" r:id="rId27"/>
    <p:sldId id="1795" r:id="rId28"/>
    <p:sldId id="1794" r:id="rId29"/>
    <p:sldId id="1793" r:id="rId30"/>
    <p:sldId id="1792" r:id="rId31"/>
    <p:sldId id="1791" r:id="rId32"/>
    <p:sldId id="1790" r:id="rId33"/>
    <p:sldId id="1789" r:id="rId34"/>
    <p:sldId id="1788" r:id="rId35"/>
    <p:sldId id="1802" r:id="rId36"/>
    <p:sldId id="1804" r:id="rId37"/>
    <p:sldId id="1803" r:id="rId38"/>
    <p:sldId id="352" r:id="rId39"/>
    <p:sldId id="320" r:id="rId40"/>
    <p:sldId id="353" r:id="rId41"/>
    <p:sldId id="354" r:id="rId42"/>
    <p:sldId id="355" r:id="rId43"/>
    <p:sldId id="356" r:id="rId44"/>
    <p:sldId id="357" r:id="rId45"/>
    <p:sldId id="358" r:id="rId46"/>
    <p:sldId id="359" r:id="rId47"/>
    <p:sldId id="360" r:id="rId48"/>
    <p:sldId id="361" r:id="rId49"/>
    <p:sldId id="362" r:id="rId50"/>
    <p:sldId id="363" r:id="rId51"/>
    <p:sldId id="1233" r:id="rId52"/>
    <p:sldId id="1234" r:id="rId53"/>
    <p:sldId id="419" r:id="rId54"/>
    <p:sldId id="1470" r:id="rId55"/>
    <p:sldId id="1471" r:id="rId56"/>
    <p:sldId id="1472" r:id="rId57"/>
    <p:sldId id="1473" r:id="rId58"/>
    <p:sldId id="1474" r:id="rId59"/>
    <p:sldId id="1475" r:id="rId60"/>
    <p:sldId id="1476" r:id="rId61"/>
    <p:sldId id="1477" r:id="rId62"/>
    <p:sldId id="1478" r:id="rId63"/>
    <p:sldId id="1667" r:id="rId64"/>
    <p:sldId id="1668" r:id="rId65"/>
    <p:sldId id="1670" r:id="rId66"/>
    <p:sldId id="1671" r:id="rId67"/>
    <p:sldId id="1672" r:id="rId68"/>
    <p:sldId id="1468" r:id="rId69"/>
    <p:sldId id="1469" r:id="rId70"/>
    <p:sldId id="1673" r:id="rId71"/>
    <p:sldId id="1674" r:id="rId72"/>
    <p:sldId id="1675" r:id="rId73"/>
    <p:sldId id="1676" r:id="rId74"/>
    <p:sldId id="432" r:id="rId75"/>
    <p:sldId id="1179" r:id="rId76"/>
    <p:sldId id="1180" r:id="rId77"/>
    <p:sldId id="1181" r:id="rId78"/>
    <p:sldId id="1182" r:id="rId79"/>
    <p:sldId id="1183" r:id="rId80"/>
    <p:sldId id="1184" r:id="rId81"/>
    <p:sldId id="1185" r:id="rId82"/>
    <p:sldId id="1186" r:id="rId83"/>
    <p:sldId id="1187" r:id="rId84"/>
    <p:sldId id="1188" r:id="rId85"/>
    <p:sldId id="1189" r:id="rId86"/>
    <p:sldId id="1190" r:id="rId87"/>
    <p:sldId id="1191" r:id="rId88"/>
    <p:sldId id="1192" r:id="rId89"/>
    <p:sldId id="1193" r:id="rId90"/>
    <p:sldId id="1194" r:id="rId91"/>
    <p:sldId id="1195" r:id="rId92"/>
    <p:sldId id="1196" r:id="rId93"/>
    <p:sldId id="1757" r:id="rId94"/>
    <p:sldId id="460" r:id="rId95"/>
    <p:sldId id="826" r:id="rId96"/>
    <p:sldId id="999" r:id="rId97"/>
    <p:sldId id="1000" r:id="rId98"/>
    <p:sldId id="1001" r:id="rId99"/>
    <p:sldId id="1040" r:id="rId100"/>
    <p:sldId id="1741" r:id="rId101"/>
    <p:sldId id="464" r:id="rId102"/>
    <p:sldId id="1742" r:id="rId103"/>
    <p:sldId id="1743" r:id="rId104"/>
    <p:sldId id="833" r:id="rId105"/>
    <p:sldId id="465" r:id="rId106"/>
    <p:sldId id="1773" r:id="rId107"/>
    <p:sldId id="1774" r:id="rId108"/>
    <p:sldId id="1752" r:id="rId109"/>
    <p:sldId id="373" r:id="rId110"/>
    <p:sldId id="978" r:id="rId111"/>
    <p:sldId id="374" r:id="rId112"/>
    <p:sldId id="979" r:id="rId113"/>
    <p:sldId id="375" r:id="rId114"/>
    <p:sldId id="981" r:id="rId115"/>
    <p:sldId id="1753" r:id="rId116"/>
    <p:sldId id="1754" r:id="rId117"/>
    <p:sldId id="980" r:id="rId118"/>
    <p:sldId id="985" r:id="rId119"/>
    <p:sldId id="984" r:id="rId120"/>
    <p:sldId id="1003" r:id="rId121"/>
    <p:sldId id="983" r:id="rId122"/>
    <p:sldId id="1002" r:id="rId123"/>
    <p:sldId id="1016" r:id="rId124"/>
    <p:sldId id="1015" r:id="rId125"/>
    <p:sldId id="1026" r:id="rId126"/>
    <p:sldId id="1025" r:id="rId127"/>
    <p:sldId id="1024" r:id="rId128"/>
    <p:sldId id="1598" r:id="rId129"/>
    <p:sldId id="1603" r:id="rId130"/>
    <p:sldId id="1736" r:id="rId131"/>
    <p:sldId id="1737" r:id="rId132"/>
    <p:sldId id="1755" r:id="rId133"/>
    <p:sldId id="1738" r:id="rId134"/>
    <p:sldId id="1750" r:id="rId135"/>
    <p:sldId id="1678" r:id="rId136"/>
    <p:sldId id="1679" r:id="rId137"/>
    <p:sldId id="1680" r:id="rId138"/>
    <p:sldId id="1703" r:id="rId139"/>
    <p:sldId id="1681" r:id="rId140"/>
    <p:sldId id="1682" r:id="rId141"/>
    <p:sldId id="1782" r:id="rId142"/>
    <p:sldId id="1786" r:id="rId143"/>
    <p:sldId id="1785" r:id="rId144"/>
    <p:sldId id="1784" r:id="rId145"/>
    <p:sldId id="1783" r:id="rId146"/>
    <p:sldId id="1740" r:id="rId147"/>
    <p:sldId id="970" r:id="rId148"/>
    <p:sldId id="971" r:id="rId149"/>
    <p:sldId id="972" r:id="rId150"/>
    <p:sldId id="973" r:id="rId151"/>
    <p:sldId id="974" r:id="rId152"/>
    <p:sldId id="975" r:id="rId153"/>
    <p:sldId id="1597" r:id="rId154"/>
    <p:sldId id="852" r:id="rId15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3" d="100"/>
          <a:sy n="113" d="100"/>
        </p:scale>
        <p:origin x="84"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8815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2240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701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778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57733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4549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4971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3148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8065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16860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761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3/23/2024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26478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firm foundation (let's go) (testify) The rock on which I stand When everything around me is shaken (I’ve</a:t>
            </a:r>
          </a:p>
        </p:txBody>
      </p:sp>
    </p:spTree>
    <p:extLst>
      <p:ext uri="{BB962C8B-B14F-4D97-AF65-F5344CB8AC3E}">
        <p14:creationId xmlns:p14="http://schemas.microsoft.com/office/powerpoint/2010/main" val="1005709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have satiated the weary soul, and I have replenished every sorrowful soul."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My yoke is easy and My burden is light."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consider Him who endured such hostility from sinners against Himself, lest you become weary and discouraged in your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Understand that You have Been Called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Therefore do not be ashamed of the testimony of our Lord, nor of me His prisoner, but share with me in the sufferings for the gospel according to the power of God, 9 who has saved us and called us with a holy calling, not according to our works, but according to His own purpose and grace which was given to us in Christ Jesus before time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9984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therefore, the prisoner of the Lord, beseech you to walk worthy of the calling with which you were called, 2 with all lowliness and gentleness, with longsuffering, bearing with one another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endeavoring to keep the unity of the Spirit in the bond of peace. 4 There is one body and one Spirit, just as you were called in one hope of your calling; 5 one Lord, one faith, one baptism; 6 one God and Father of all, who is above all, and through all, and in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You are witnesses, and God also, how devoutly and justly and blamelessly we behaved ourselves among you who believe; 11 as you know how we exhorted, and comforted, and charged every one of you, as a father does his own children, 12 that you would walk worthy of God who calls you into His own kingdom and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in it the righteousness of God is revealed from faith to faith; as it is written, "The just shall live by faith."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all, with unveiled face, beholding as in a mirror the glory of the Lord, are being transformed into the same image from glory to glory, just as by the Spirit of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been more) I've never been more glad That I put my faith in Jesus (yeah)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He's never let</a:t>
            </a:r>
          </a:p>
        </p:txBody>
      </p:sp>
    </p:spTree>
    <p:extLst>
      <p:ext uri="{BB962C8B-B14F-4D97-AF65-F5344CB8AC3E}">
        <p14:creationId xmlns:p14="http://schemas.microsoft.com/office/powerpoint/2010/main" val="21441603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It’s a High Calling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Brethren, I do not count myself to have apprehended; but one thing I do, forgetting those things which are behind and reaching forward to those things which are ahead, 14 I press toward the goal for the prize of the upward call of God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may the God of all grace, who called us to His eternal glory by Christ Jesus, after you have suffered a while, perfect, establish, strengthen, and settle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We Are Called to Endure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is the man who endures temptation; for when he has been approved, he will receive the crown of life which the Lord has promised to those who love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4292009"/>
          </a:xfrm>
          <a:prstGeom prst="rect">
            <a:avLst/>
          </a:prstGeom>
          <a:noFill/>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we count them blessed who endure. You have heard of the perseverance of Job and seen the end intended by the Lord--that the Lord is very compassionate and 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endures to the end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2174441"/>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We Are Overcomers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whatever is born of God overcomes the world. And this is the victory that has overcome the world--our faith. 5 Who is he who overcomes the world, but he who believes that Jesus is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they overcame him by the blood of the Lamb and by the word of their testimony, and they did not love their lives to the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down (He's faithful) He's faithful through generations (so why) So why would He fail now? (I</a:t>
            </a:r>
          </a:p>
        </p:txBody>
      </p:sp>
    </p:spTree>
    <p:extLst>
      <p:ext uri="{BB962C8B-B14F-4D97-AF65-F5344CB8AC3E}">
        <p14:creationId xmlns:p14="http://schemas.microsoft.com/office/powerpoint/2010/main" val="19177773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has an ear, let him hear what the Spirit says to the churches. To him who overcomes I will give to eat from the tree of life, which is in the midst of the Paradise of God."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Allowing the Trials of Life to Refine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11:22-28 </a:t>
            </a: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Are they Hebrews? So am I. Are they Israelites? So am I. Are they descendants of Abraham? So am I. 23 Are they servants of Christ? I know I sound like a madman, but I have served him far more! I have worked harder, been put in prison more often, been whipped times without number, and faced death again and again.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Five different times the Jewish leaders gave me thirty-nine lashes. 25 Three times I was beaten with rods. Once I was stoned. Three times I was shipwrecked. Once I spent a whole night and a day adrift at sea.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I have traveled on many long journeys. I have faced danger from rivers and from robbers. I have faced danger from my own people, the Jews, as well as from the Gentiles. I have faced danger in the cities, in the deserts, and on the seas. And I have faced danger from men who claim to be believers but are not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I have worked hard and long, enduring many sleepless nights. I have been hungry and thirsty and have often gone without food. I have shivered in the cold, without enough clothing to keep me warm. 28 Then, besides all this, I have the daily burden of my concern for all the churches who overcomes the world, but he who believes that Jesus is the Son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may the God of all grace, who called us to His eternal glory by Christ Jesus, after you have suffered a while, perfect, establish, strengthen, and settle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8242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Pressing Towards the Prize and the Greatest Reward!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8607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5903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need you to shout it out) (come on) He won’t Sing it out, sing He won’t No, He won't, no, He won’t He</a:t>
            </a:r>
          </a:p>
        </p:txBody>
      </p:sp>
    </p:spTree>
    <p:extLst>
      <p:ext uri="{BB962C8B-B14F-4D97-AF65-F5344CB8AC3E}">
        <p14:creationId xmlns:p14="http://schemas.microsoft.com/office/powerpoint/2010/main" val="10366674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Brethren, I do not count myself to have apprehended; but one thing I do, forgetting those things which are behind and reaching forward to those things which are ahead, 14 I press toward the goal for the prize of the upward call of God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537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Therefore let us, as many as are mature, have this mind; and if in anything you think otherwise, God will reveal even this to you. 16 Nevertheless, to the degree that we have already attained, let us walk by the same rule, let us be of the same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0989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9:24-27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Do you not know that those who run in a race all run, but one receives the prize? Run in such a way that you may obtain it. 25 And everyone who competes for the prize is temperate in all things. Now they do it to obtain a perishable crown, but we for an imperishable crown.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9280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Therefore I run thus: not with uncertainty. Thus I fight: not as one who beats the air. 27 But I discipline my body and bring it into subjection, lest, when I have preached to others, I myself should become disqualified.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8944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is the man who endures temptation; for when he has been approved, he will receive the crown of life which the Lord has promised to those who love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2339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whatever you do, do it heartily, as to the Lord and not to men, 24 knowing that from the Lord you will receive the reward of the inheritance; for you serve the Lord Christ. 25 But he who does wrong will be repaid for what he has done, and there is no partiality.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398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When Jesus Appears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1474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the Chief Shepherd appears, you will receive the crown of glory that does not fade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5549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will come in the glory of His Father with His angels, and then He will reward each according to his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153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"His lord said to him, 'Well done, good and faithful servant; you have been faithful over a few things, I will make you ruler over many things. Enter into the joy of your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35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won't fail I have a testimony I have a story to sing  This is my story, this is my song I have a testimony</a:t>
            </a:r>
          </a:p>
        </p:txBody>
      </p:sp>
    </p:spTree>
    <p:extLst>
      <p:ext uri="{BB962C8B-B14F-4D97-AF65-F5344CB8AC3E}">
        <p14:creationId xmlns:p14="http://schemas.microsoft.com/office/powerpoint/2010/main" val="5384658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Our Precious Crowns Given by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Himself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1746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“Finally, there is laid up for me the crown of righteousness, which the Lord, the righteous Judge, will give to me on that Day, and not to me only but also to all who have loved His appearing”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0752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behold, I am coming quickly, and My reward is with Me, to give to every one according to his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30072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Can I sing my testimony? Rain came, wind blew But my house was built on You I'm safe with You I'm</a:t>
            </a:r>
          </a:p>
        </p:txBody>
      </p:sp>
    </p:spTree>
    <p:extLst>
      <p:ext uri="{BB962C8B-B14F-4D97-AF65-F5344CB8AC3E}">
        <p14:creationId xmlns:p14="http://schemas.microsoft.com/office/powerpoint/2010/main" val="18934299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(I feel somebody's faith rising) Rain came, wind blew But my house was built</a:t>
            </a:r>
          </a:p>
        </p:txBody>
      </p:sp>
    </p:spTree>
    <p:extLst>
      <p:ext uri="{BB962C8B-B14F-4D97-AF65-F5344CB8AC3E}">
        <p14:creationId xmlns:p14="http://schemas.microsoft.com/office/powerpoint/2010/main" val="186762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 You (this is the reason you made it,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safe with You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(one more</a:t>
            </a:r>
          </a:p>
        </p:txBody>
      </p:sp>
    </p:spTree>
    <p:extLst>
      <p:ext uri="{BB962C8B-B14F-4D97-AF65-F5344CB8AC3E}">
        <p14:creationId xmlns:p14="http://schemas.microsoft.com/office/powerpoint/2010/main" val="30510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time, oh, rain came) Rain came, wind blew My house was built on You (this is the reason I'm</a:t>
            </a:r>
          </a:p>
        </p:txBody>
      </p:sp>
    </p:spTree>
    <p:extLst>
      <p:ext uri="{BB962C8B-B14F-4D97-AF65-F5344CB8AC3E}">
        <p14:creationId xmlns:p14="http://schemas.microsoft.com/office/powerpoint/2010/main" val="285669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standing) I'm safe with You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Yeah,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a:t>
            </a:r>
          </a:p>
        </p:txBody>
      </p:sp>
    </p:spTree>
    <p:extLst>
      <p:ext uri="{BB962C8B-B14F-4D97-AF65-F5344CB8AC3E}">
        <p14:creationId xmlns:p14="http://schemas.microsoft.com/office/powerpoint/2010/main" val="98207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“Firm Foundation”</a:t>
            </a:r>
          </a:p>
          <a:p>
            <a:pPr marL="0" indent="0" algn="ctr">
              <a:buNone/>
            </a:pPr>
            <a:r>
              <a:rPr lang="en-US" sz="4400" b="1" dirty="0">
                <a:solidFill>
                  <a:schemeClr val="bg1"/>
                </a:solidFill>
                <a:latin typeface="Arial"/>
                <a:ea typeface="+mn-lt"/>
                <a:cs typeface="+mn-lt"/>
              </a:rPr>
              <a:t>(Cody Carnes)</a:t>
            </a:r>
          </a:p>
        </p:txBody>
      </p:sp>
    </p:spTree>
    <p:extLst>
      <p:ext uri="{BB962C8B-B14F-4D97-AF65-F5344CB8AC3E}">
        <p14:creationId xmlns:p14="http://schemas.microsoft.com/office/powerpoint/2010/main" val="2319373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standing)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standing strong on You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Yeah, I'm </a:t>
            </a:r>
            <a:r>
              <a:rPr lang="en-US" sz="4000" dirty="0" err="1">
                <a:solidFill>
                  <a:schemeClr val="bg1"/>
                </a:solidFill>
                <a:latin typeface="Arial"/>
                <a:ea typeface="+mn-lt"/>
                <a:cs typeface="+mn-lt"/>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868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make it through (my house is built on)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house is built on You (one more time, y'all, sing)</a:t>
            </a:r>
          </a:p>
        </p:txBody>
      </p:sp>
    </p:spTree>
    <p:extLst>
      <p:ext uri="{BB962C8B-B14F-4D97-AF65-F5344CB8AC3E}">
        <p14:creationId xmlns:p14="http://schemas.microsoft.com/office/powerpoint/2010/main" val="83493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is my firm foundation (yeah) The rock on which I stand When everything around me is shaken</a:t>
            </a:r>
          </a:p>
        </p:txBody>
      </p:sp>
    </p:spTree>
    <p:extLst>
      <p:ext uri="{BB962C8B-B14F-4D97-AF65-F5344CB8AC3E}">
        <p14:creationId xmlns:p14="http://schemas.microsoft.com/office/powerpoint/2010/main" val="25778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I've never been more glad (sing it out) That I put my faith in Jesus (He's never let me down)</a:t>
            </a:r>
          </a:p>
        </p:txBody>
      </p:sp>
    </p:spTree>
    <p:extLst>
      <p:ext uri="{BB962C8B-B14F-4D97-AF65-F5344CB8AC3E}">
        <p14:creationId xmlns:p14="http://schemas.microsoft.com/office/powerpoint/2010/main" val="169998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He's never let me down (He's faithful) He's faithful through generations So why would He fail</a:t>
            </a:r>
          </a:p>
        </p:txBody>
      </p:sp>
    </p:spTree>
    <p:extLst>
      <p:ext uri="{BB962C8B-B14F-4D97-AF65-F5344CB8AC3E}">
        <p14:creationId xmlns:p14="http://schemas.microsoft.com/office/powerpoint/2010/main" val="4086913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He won’t He won’t He won't fail He won't fail He won’t He won’t He won’t fail He won't fail Never</a:t>
            </a:r>
          </a:p>
        </p:txBody>
      </p:sp>
    </p:spTree>
    <p:extLst>
      <p:ext uri="{BB962C8B-B14F-4D97-AF65-F5344CB8AC3E}">
        <p14:creationId xmlns:p14="http://schemas.microsoft.com/office/powerpoint/2010/main" val="330093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seen the righteous forsaken And He won't start now Never seen the righteous forsaken And He won't</a:t>
            </a:r>
          </a:p>
        </p:txBody>
      </p:sp>
    </p:spTree>
    <p:extLst>
      <p:ext uri="{BB962C8B-B14F-4D97-AF65-F5344CB8AC3E}">
        <p14:creationId xmlns:p14="http://schemas.microsoft.com/office/powerpoint/2010/main" val="128936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start now Rain came, wind blew My house was built on You (this is how I made it) I'm safe with You I'm</a:t>
            </a:r>
          </a:p>
        </p:txBody>
      </p:sp>
    </p:spTree>
    <p:extLst>
      <p:ext uri="{BB962C8B-B14F-4D97-AF65-F5344CB8AC3E}">
        <p14:creationId xmlns:p14="http://schemas.microsoft.com/office/powerpoint/2010/main" val="243475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(I'll make it) Rain came, wind blew (they tried to knock me out, they tried to shake</a:t>
            </a:r>
          </a:p>
        </p:txBody>
      </p:sp>
    </p:spTree>
    <p:extLst>
      <p:ext uri="{BB962C8B-B14F-4D97-AF65-F5344CB8AC3E}">
        <p14:creationId xmlns:p14="http://schemas.microsoft.com/office/powerpoint/2010/main" val="2889076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up) My house was built on You (but my house was built on You) I'm safe with You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a:t>
            </a:r>
          </a:p>
        </p:txBody>
      </p:sp>
    </p:spTree>
    <p:extLst>
      <p:ext uri="{BB962C8B-B14F-4D97-AF65-F5344CB8AC3E}">
        <p14:creationId xmlns:p14="http://schemas.microsoft.com/office/powerpoint/2010/main" val="397158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is my firm foundation The rock on which I stand When everything around me is shaken I've</a:t>
            </a:r>
          </a:p>
        </p:txBody>
      </p:sp>
    </p:spTree>
    <p:extLst>
      <p:ext uri="{BB962C8B-B14F-4D97-AF65-F5344CB8AC3E}">
        <p14:creationId xmlns:p14="http://schemas.microsoft.com/office/powerpoint/2010/main" val="4029641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(I'm standing strong on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a:t>
            </a:r>
          </a:p>
        </p:txBody>
      </p:sp>
    </p:spTree>
    <p:extLst>
      <p:ext uri="{BB962C8B-B14F-4D97-AF65-F5344CB8AC3E}">
        <p14:creationId xmlns:p14="http://schemas.microsoft.com/office/powerpoint/2010/main" val="1667364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standing strong on you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house is built</a:t>
            </a:r>
          </a:p>
        </p:txBody>
      </p:sp>
    </p:spTree>
    <p:extLst>
      <p:ext uri="{BB962C8B-B14F-4D97-AF65-F5344CB8AC3E}">
        <p14:creationId xmlns:p14="http://schemas.microsoft.com/office/powerpoint/2010/main" val="3672605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house is built on You (yes,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a:t>
            </a:r>
          </a:p>
        </p:txBody>
      </p:sp>
    </p:spTree>
    <p:extLst>
      <p:ext uri="{BB962C8B-B14F-4D97-AF65-F5344CB8AC3E}">
        <p14:creationId xmlns:p14="http://schemas.microsoft.com/office/powerpoint/2010/main" val="99591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standing strong)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standing strong on You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make it through</a:t>
            </a:r>
          </a:p>
        </p:txBody>
      </p:sp>
    </p:spTree>
    <p:extLst>
      <p:ext uri="{BB962C8B-B14F-4D97-AF65-F5344CB8AC3E}">
        <p14:creationId xmlns:p14="http://schemas.microsoft.com/office/powerpoint/2010/main" val="3969135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a:solidFill>
                  <a:schemeClr val="bg1"/>
                </a:solidFill>
                <a:latin typeface="Arial"/>
                <a:ea typeface="+mn-lt"/>
                <a:cs typeface="+mn-lt"/>
              </a:rPr>
              <a:t> my house is built on You Y'all give it up for the legendary Cody Carnes Oh.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36994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Heart of Worship”</a:t>
            </a:r>
          </a:p>
          <a:p>
            <a:pPr marL="0" indent="0" algn="ctr">
              <a:buNone/>
            </a:pPr>
            <a:r>
              <a:rPr lang="en-US" sz="4400" b="1" dirty="0">
                <a:solidFill>
                  <a:schemeClr val="bg1"/>
                </a:solidFill>
                <a:latin typeface="Arial"/>
                <a:ea typeface="+mn-lt"/>
                <a:cs typeface="+mn-lt"/>
              </a:rPr>
              <a:t>(Matt Redman)</a:t>
            </a:r>
          </a:p>
        </p:txBody>
      </p:sp>
    </p:spTree>
    <p:extLst>
      <p:ext uri="{BB962C8B-B14F-4D97-AF65-F5344CB8AC3E}">
        <p14:creationId xmlns:p14="http://schemas.microsoft.com/office/powerpoint/2010/main" val="2435031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the music fades All is stripped away And I simply come </a:t>
            </a:r>
            <a:r>
              <a:rPr lang="en-US" sz="4000" dirty="0" err="1">
                <a:solidFill>
                  <a:schemeClr val="bg1"/>
                </a:solidFill>
                <a:latin typeface="Arial"/>
                <a:ea typeface="+mn-lt"/>
                <a:cs typeface="+mn-lt"/>
              </a:rPr>
              <a:t>Longin</a:t>
            </a:r>
            <a:r>
              <a:rPr lang="en-US" sz="4000" dirty="0">
                <a:solidFill>
                  <a:schemeClr val="bg1"/>
                </a:solidFill>
                <a:latin typeface="Arial"/>
                <a:ea typeface="+mn-lt"/>
                <a:cs typeface="+mn-lt"/>
              </a:rPr>
              <a:t>' just to bring Something that's of</a:t>
            </a:r>
          </a:p>
        </p:txBody>
      </p:sp>
    </p:spTree>
    <p:extLst>
      <p:ext uri="{BB962C8B-B14F-4D97-AF65-F5344CB8AC3E}">
        <p14:creationId xmlns:p14="http://schemas.microsoft.com/office/powerpoint/2010/main" val="266049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 That will bless Your heart I'll bring You more than a song For a song in itself Is not what You have</a:t>
            </a:r>
          </a:p>
        </p:txBody>
      </p:sp>
    </p:spTree>
    <p:extLst>
      <p:ext uri="{BB962C8B-B14F-4D97-AF65-F5344CB8AC3E}">
        <p14:creationId xmlns:p14="http://schemas.microsoft.com/office/powerpoint/2010/main" val="3812456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required You search much deeper within Through the ways things appear You're looking into my heart I'm</a:t>
            </a:r>
          </a:p>
        </p:txBody>
      </p:sp>
    </p:spTree>
    <p:extLst>
      <p:ext uri="{BB962C8B-B14F-4D97-AF65-F5344CB8AC3E}">
        <p14:creationId xmlns:p14="http://schemas.microsoft.com/office/powerpoint/2010/main" val="108891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to the heart of worship And it's all about You It's all about You, Jesus I'm sorry, Lord, for the</a:t>
            </a:r>
          </a:p>
        </p:txBody>
      </p:sp>
    </p:spTree>
    <p:extLst>
      <p:ext uri="{BB962C8B-B14F-4D97-AF65-F5344CB8AC3E}">
        <p14:creationId xmlns:p14="http://schemas.microsoft.com/office/powerpoint/2010/main" val="346325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been more glad That I put my faith in Jesus</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He's never let me down He's faithful through</a:t>
            </a:r>
          </a:p>
        </p:txBody>
      </p:sp>
    </p:spTree>
    <p:extLst>
      <p:ext uri="{BB962C8B-B14F-4D97-AF65-F5344CB8AC3E}">
        <p14:creationId xmlns:p14="http://schemas.microsoft.com/office/powerpoint/2010/main" val="2006487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thing I've made it When it's all about You It's all about You, Jesus King of endless worth No one could</a:t>
            </a:r>
          </a:p>
        </p:txBody>
      </p:sp>
    </p:spTree>
    <p:extLst>
      <p:ext uri="{BB962C8B-B14F-4D97-AF65-F5344CB8AC3E}">
        <p14:creationId xmlns:p14="http://schemas.microsoft.com/office/powerpoint/2010/main" val="2939031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express How much You deserve? Though I'm weak and poor All I have is Yours Every single breath I'll</a:t>
            </a:r>
          </a:p>
        </p:txBody>
      </p:sp>
    </p:spTree>
    <p:extLst>
      <p:ext uri="{BB962C8B-B14F-4D97-AF65-F5344CB8AC3E}">
        <p14:creationId xmlns:p14="http://schemas.microsoft.com/office/powerpoint/2010/main" val="417366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bring You more than a song For a song in itself Is not what You have required You search much deeper</a:t>
            </a:r>
          </a:p>
        </p:txBody>
      </p:sp>
    </p:spTree>
    <p:extLst>
      <p:ext uri="{BB962C8B-B14F-4D97-AF65-F5344CB8AC3E}">
        <p14:creationId xmlns:p14="http://schemas.microsoft.com/office/powerpoint/2010/main" val="3399071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within Through the way things appear You're looking into my heart, yeah I'm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to the heart of</a:t>
            </a:r>
          </a:p>
        </p:txBody>
      </p:sp>
    </p:spTree>
    <p:extLst>
      <p:ext uri="{BB962C8B-B14F-4D97-AF65-F5344CB8AC3E}">
        <p14:creationId xmlns:p14="http://schemas.microsoft.com/office/powerpoint/2010/main" val="2192953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worship And it's all about You It's all about You, Jesus</a:t>
            </a:r>
          </a:p>
          <a:p>
            <a:pPr marL="0" indent="0" algn="ctr">
              <a:buNone/>
            </a:pPr>
            <a:r>
              <a:rPr lang="en-US" sz="4000" dirty="0">
                <a:solidFill>
                  <a:schemeClr val="bg1"/>
                </a:solidFill>
                <a:latin typeface="Arial"/>
                <a:ea typeface="+mn-lt"/>
                <a:cs typeface="+mn-lt"/>
              </a:rPr>
              <a:t>I'm sorry, Lord, for the thing I've made it When it's all</a:t>
            </a:r>
          </a:p>
        </p:txBody>
      </p:sp>
    </p:spTree>
    <p:extLst>
      <p:ext uri="{BB962C8B-B14F-4D97-AF65-F5344CB8AC3E}">
        <p14:creationId xmlns:p14="http://schemas.microsoft.com/office/powerpoint/2010/main" val="1414503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about You It's all about You, Jesus I'm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to the heart of worship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it's all about You It's all</a:t>
            </a:r>
          </a:p>
        </p:txBody>
      </p:sp>
    </p:spTree>
    <p:extLst>
      <p:ext uri="{BB962C8B-B14F-4D97-AF65-F5344CB8AC3E}">
        <p14:creationId xmlns:p14="http://schemas.microsoft.com/office/powerpoint/2010/main" val="3513453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about You, Jesus I'm sorry, Lord, for the thing I’ve  made it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it's all about You It's all about You, </a:t>
            </a:r>
          </a:p>
        </p:txBody>
      </p:sp>
    </p:spTree>
    <p:extLst>
      <p:ext uri="{BB962C8B-B14F-4D97-AF65-F5344CB8AC3E}">
        <p14:creationId xmlns:p14="http://schemas.microsoft.com/office/powerpoint/2010/main" val="521155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yeah All about You I'll bring You more than a song I'll bring You more than a song, more than a</a:t>
            </a:r>
          </a:p>
        </p:txBody>
      </p:sp>
    </p:spTree>
    <p:extLst>
      <p:ext uri="{BB962C8B-B14F-4D97-AF65-F5344CB8AC3E}">
        <p14:creationId xmlns:p14="http://schemas.microsoft.com/office/powerpoint/2010/main" val="876799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song I'll bring You more than a song I'll bring You more than a song (than a song) You're looking into</a:t>
            </a:r>
          </a:p>
        </p:txBody>
      </p:sp>
    </p:spTree>
    <p:extLst>
      <p:ext uri="{BB962C8B-B14F-4D97-AF65-F5344CB8AC3E}">
        <p14:creationId xmlns:p14="http://schemas.microsoft.com/office/powerpoint/2010/main" val="1881108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You're looking into my heart You're looking into my heart Into my heart I'll bring You more than a</a:t>
            </a:r>
          </a:p>
        </p:txBody>
      </p:sp>
    </p:spTree>
    <p:extLst>
      <p:ext uri="{BB962C8B-B14F-4D97-AF65-F5344CB8AC3E}">
        <p14:creationId xmlns:p14="http://schemas.microsoft.com/office/powerpoint/2010/main" val="46401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generations So why would He fail now? He won’t No, He won't, no, He won’t No, He won’t He won't, </a:t>
            </a:r>
          </a:p>
        </p:txBody>
      </p:sp>
    </p:spTree>
    <p:extLst>
      <p:ext uri="{BB962C8B-B14F-4D97-AF65-F5344CB8AC3E}">
        <p14:creationId xmlns:p14="http://schemas.microsoft.com/office/powerpoint/2010/main" val="1308650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3700" dirty="0">
                <a:solidFill>
                  <a:schemeClr val="bg1"/>
                </a:solidFill>
                <a:latin typeface="Arial"/>
                <a:ea typeface="+mn-lt"/>
                <a:cs typeface="+mn-lt"/>
              </a:rPr>
              <a:t>song I'll bring You more than a song, yeah, yeah I'll bring You more than a song I'll bring You more than a song</a:t>
            </a:r>
          </a:p>
        </p:txBody>
      </p:sp>
    </p:spTree>
    <p:extLst>
      <p:ext uri="{BB962C8B-B14F-4D97-AF65-F5344CB8AC3E}">
        <p14:creationId xmlns:p14="http://schemas.microsoft.com/office/powerpoint/2010/main" val="2869342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(Hillsong Worship)</a:t>
            </a:r>
          </a:p>
        </p:txBody>
      </p:sp>
    </p:spTree>
    <p:extLst>
      <p:ext uri="{BB962C8B-B14F-4D97-AF65-F5344CB8AC3E}">
        <p14:creationId xmlns:p14="http://schemas.microsoft.com/office/powerpoint/2010/main" val="377437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a:t>
            </a:r>
          </a:p>
          <a:p>
            <a:pPr marL="0" indent="0" algn="ctr">
              <a:buNone/>
            </a:pPr>
            <a:r>
              <a:rPr lang="en-US" sz="4000" dirty="0">
                <a:solidFill>
                  <a:schemeClr val="bg1"/>
                </a:solidFill>
                <a:latin typeface="Arial"/>
                <a:ea typeface="+mn-lt"/>
                <a:cs typeface="+mn-lt"/>
              </a:rPr>
              <a:t>Opened my eyes, let me see Beauty that made this</a:t>
            </a:r>
          </a:p>
        </p:txBody>
      </p:sp>
    </p:spTree>
    <p:extLst>
      <p:ext uri="{BB962C8B-B14F-4D97-AF65-F5344CB8AC3E}">
        <p14:creationId xmlns:p14="http://schemas.microsoft.com/office/powerpoint/2010/main" val="1581518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adore You Hope of a life spent with You Here I am to worship Here I am to bow down Here I am to</a:t>
            </a:r>
          </a:p>
        </p:txBody>
      </p:sp>
    </p:spTree>
    <p:extLst>
      <p:ext uri="{BB962C8B-B14F-4D97-AF65-F5344CB8AC3E}">
        <p14:creationId xmlns:p14="http://schemas.microsoft.com/office/powerpoint/2010/main" val="165461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say that You're my God You're altogether lovely</a:t>
            </a:r>
          </a:p>
          <a:p>
            <a:pPr marL="0" indent="0" algn="ctr">
              <a:buNone/>
            </a:pPr>
            <a:r>
              <a:rPr lang="en-US" sz="4000" dirty="0">
                <a:solidFill>
                  <a:schemeClr val="bg1"/>
                </a:solidFill>
                <a:latin typeface="Arial"/>
                <a:ea typeface="+mn-lt"/>
                <a:cs typeface="+mn-lt"/>
              </a:rPr>
              <a:t>Altogether worthy Altogether wonderful to me King of all days Oh, so highly exalted Glorious in heaven</a:t>
            </a:r>
          </a:p>
        </p:txBody>
      </p:sp>
    </p:spTree>
    <p:extLst>
      <p:ext uri="{BB962C8B-B14F-4D97-AF65-F5344CB8AC3E}">
        <p14:creationId xmlns:p14="http://schemas.microsoft.com/office/powerpoint/2010/main" val="1407556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above Humbly You came to the earth You created All for love's sake became poor Here I am to worship</a:t>
            </a:r>
          </a:p>
        </p:txBody>
      </p:sp>
    </p:spTree>
    <p:extLst>
      <p:ext uri="{BB962C8B-B14F-4D97-AF65-F5344CB8AC3E}">
        <p14:creationId xmlns:p14="http://schemas.microsoft.com/office/powerpoint/2010/main" val="1395960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Here I am to bow down Here I am to say that You're my God You're altogether lovely Altogether worthy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01048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Altogether wonderful to me Well, I'll never know how much it cost To see my sin upon that cross Well, I'll</a:t>
            </a:r>
          </a:p>
        </p:txBody>
      </p:sp>
    </p:spTree>
    <p:extLst>
      <p:ext uri="{BB962C8B-B14F-4D97-AF65-F5344CB8AC3E}">
        <p14:creationId xmlns:p14="http://schemas.microsoft.com/office/powerpoint/2010/main" val="1426225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know how much it cost To see my sin upon that cross Well, I'll never know how much it cost To</a:t>
            </a:r>
          </a:p>
        </p:txBody>
      </p:sp>
    </p:spTree>
    <p:extLst>
      <p:ext uri="{BB962C8B-B14F-4D97-AF65-F5344CB8AC3E}">
        <p14:creationId xmlns:p14="http://schemas.microsoft.com/office/powerpoint/2010/main" val="1939470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my sin upon that cross Well, I'll never know how much it cost To see my sin upon that cross</a:t>
            </a:r>
          </a:p>
        </p:txBody>
      </p:sp>
    </p:spTree>
    <p:extLst>
      <p:ext uri="{BB962C8B-B14F-4D97-AF65-F5344CB8AC3E}">
        <p14:creationId xmlns:p14="http://schemas.microsoft.com/office/powerpoint/2010/main" val="218582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won't, He won't, He won’t I've still got joy in chaos I've got peace that makes no sense I won't be</a:t>
            </a:r>
          </a:p>
        </p:txBody>
      </p:sp>
    </p:spTree>
    <p:extLst>
      <p:ext uri="{BB962C8B-B14F-4D97-AF65-F5344CB8AC3E}">
        <p14:creationId xmlns:p14="http://schemas.microsoft.com/office/powerpoint/2010/main" val="4083884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going under I'm not held by my own strength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I've built my life on Jesus He's never let me down</a:t>
            </a:r>
          </a:p>
        </p:txBody>
      </p:sp>
    </p:spTree>
    <p:extLst>
      <p:ext uri="{BB962C8B-B14F-4D97-AF65-F5344CB8AC3E}">
        <p14:creationId xmlns:p14="http://schemas.microsoft.com/office/powerpoint/2010/main" val="3422463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Bethal</a:t>
            </a:r>
            <a:r>
              <a:rPr lang="en-US" sz="4400" b="1" dirty="0">
                <a:solidFill>
                  <a:schemeClr val="bg1"/>
                </a:solidFill>
                <a:latin typeface="Arial"/>
                <a:ea typeface="+mn-lt"/>
                <a:cs typeface="+mn-lt"/>
              </a:rPr>
              <a:t> Music)</a:t>
            </a:r>
          </a:p>
        </p:txBody>
      </p:sp>
    </p:spTree>
    <p:extLst>
      <p:ext uri="{BB962C8B-B14F-4D97-AF65-F5344CB8AC3E}">
        <p14:creationId xmlns:p14="http://schemas.microsoft.com/office/powerpoint/2010/main" val="4221069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away Your love has stayed the same Your constant grace remains the</a:t>
            </a:r>
          </a:p>
        </p:txBody>
      </p:sp>
    </p:spTree>
    <p:extLst>
      <p:ext uri="{BB962C8B-B14F-4D97-AF65-F5344CB8AC3E}">
        <p14:creationId xmlns:p14="http://schemas.microsoft.com/office/powerpoint/2010/main" val="2610768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Things that we thought were dead Are breathing in life again You cause your Son to shine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 darkest nights For all that you've done, we will pour out our love This will be our anthem song Jesus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The hopeless have found their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hope The orphans now have a home All that was lost has found its place in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lift our weary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head You make us strong instead You took these rags and made us beautiful For all that you've done,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pour out our love This will be our anthem song Jesus we love you Oh how we love you </a:t>
            </a:r>
            <a:r>
              <a:rPr lang="en-US" sz="4000" dirty="0" err="1">
                <a:solidFill>
                  <a:schemeClr val="bg1"/>
                </a:solidFill>
                <a:latin typeface="Arial"/>
                <a:ea typeface="+mn-lt"/>
                <a:cs typeface="+mn-lt"/>
              </a:rPr>
              <a:t>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He's faithful through every season So why would He fail now? (Shout it out) He won’t He won’t He won't</a:t>
            </a:r>
          </a:p>
        </p:txBody>
      </p:sp>
    </p:spTree>
    <p:extLst>
      <p:ext uri="{BB962C8B-B14F-4D97-AF65-F5344CB8AC3E}">
        <p14:creationId xmlns:p14="http://schemas.microsoft.com/office/powerpoint/2010/main" val="2796305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the on our, our hearts adore Oh,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hearts adore Our hearts adore (we adore you) Our hearts adore Our hearts adore Our affection,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devotion Poured out on the feet of Jesus Our affection, our devotion Poured out on the feet of</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Our affection, our devotion Poured out on the feet of Jesus Our affection, our devotion Poured out</a:t>
            </a:r>
          </a:p>
        </p:txBody>
      </p:sp>
    </p:spTree>
    <p:extLst>
      <p:ext uri="{BB962C8B-B14F-4D97-AF65-F5344CB8AC3E}">
        <p14:creationId xmlns:p14="http://schemas.microsoft.com/office/powerpoint/2010/main" val="950283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 feet of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Jesus we</a:t>
            </a:r>
          </a:p>
        </p:txBody>
      </p:sp>
    </p:spTree>
    <p:extLst>
      <p:ext uri="{BB962C8B-B14F-4D97-AF65-F5344CB8AC3E}">
        <p14:creationId xmlns:p14="http://schemas.microsoft.com/office/powerpoint/2010/main" val="31407291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Oh, Jesus we love you Oh how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Just sing out a new song today Oh, oh how we love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you are worthy Jesus, of our love, our adoration, we love you God Oh lift your voice,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we love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we love you,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we love you (sing Jesus) Oh, Jesus we love you Oh how we love you</a:t>
            </a:r>
          </a:p>
        </p:txBody>
      </p:sp>
    </p:spTree>
    <p:extLst>
      <p:ext uri="{BB962C8B-B14F-4D97-AF65-F5344CB8AC3E}">
        <p14:creationId xmlns:p14="http://schemas.microsoft.com/office/powerpoint/2010/main" val="16680142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the one our, our hearts adore</a:t>
            </a:r>
          </a:p>
        </p:txBody>
      </p:sp>
    </p:spTree>
    <p:extLst>
      <p:ext uri="{BB962C8B-B14F-4D97-AF65-F5344CB8AC3E}">
        <p14:creationId xmlns:p14="http://schemas.microsoft.com/office/powerpoint/2010/main" val="87441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fail He won't fail He won’t He won't (no, no, no, no, He won't fail) He won't fail He won't fail Christ is my</a:t>
            </a:r>
          </a:p>
        </p:txBody>
      </p:sp>
    </p:spTree>
    <p:extLst>
      <p:ext uri="{BB962C8B-B14F-4D97-AF65-F5344CB8AC3E}">
        <p14:creationId xmlns:p14="http://schemas.microsoft.com/office/powerpoint/2010/main" val="31155223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Don’t Grow Weary </a:t>
            </a:r>
            <a:r>
              <a:rPr lang="en-US" sz="3200" b="1" dirty="0">
                <a:ea typeface="Calibri" panose="020F0502020204030204" pitchFamily="34" charset="0"/>
                <a:cs typeface="Times New Roman" panose="02020603050405020304" pitchFamily="18" charset="0"/>
              </a:rPr>
              <a:t>while</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Doing Good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6:6-10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24,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0642601" y="1581150"/>
            <a:ext cx="1549399" cy="1162050"/>
          </a:xfrm>
          <a:prstGeom prst="rect">
            <a:avLst/>
          </a:prstGeom>
        </p:spPr>
      </p:pic>
      <p:pic>
        <p:nvPicPr>
          <p:cNvPr id="5" name="Picture 4" descr="A person standing in a field&#10;&#10;Description automatically generated">
            <a:extLst>
              <a:ext uri="{FF2B5EF4-FFF2-40B4-BE49-F238E27FC236}">
                <a16:creationId xmlns:a16="http://schemas.microsoft.com/office/drawing/2014/main" id="{296389E2-5188-D55C-ECC2-FFC9DCCEE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him who is taught the word share in all good things with him who teaches. 7 Do not be deceived, God is not mocked; for whatever a man sows, that he will also reap. 8 For he who sows to his flesh will of the flesh reap corruption, but he who sows to the Spirit will of the Spirit reap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let us not grow weary while doing good, for in due season we shall reap if we do not lose heart. 10 Therefore, as we have opportunity, let us do good to all, especially to those who are of the household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Moreover whom He predestined, these He also called; whom He called, these He also justified; and whom He justified, these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Need to Avoid Spiritual Burnout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those who wait on the LORD Shall renew their strength; They shall mount up with wings like eagles, They shall run and not be weary, They shall walk and not faint”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Yes, I will help you, I will uphold you with My righteous right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19364</TotalTime>
  <Words>4598</Words>
  <Application>Microsoft Office PowerPoint</Application>
  <PresentationFormat>Widescreen</PresentationFormat>
  <Paragraphs>352</Paragraphs>
  <Slides>151</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151</vt:i4>
      </vt:variant>
    </vt:vector>
  </HeadingPairs>
  <TitlesOfParts>
    <vt:vector size="164"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827</cp:revision>
  <dcterms:created xsi:type="dcterms:W3CDTF">2009-08-18T08:19:59Z</dcterms:created>
  <dcterms:modified xsi:type="dcterms:W3CDTF">2024-03-24T01:45:37Z</dcterms:modified>
</cp:coreProperties>
</file>