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1772"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4" r:id="rId31"/>
    <p:sldId id="1775" r:id="rId32"/>
    <p:sldId id="1776" r:id="rId33"/>
    <p:sldId id="1777" r:id="rId34"/>
    <p:sldId id="1778" r:id="rId35"/>
    <p:sldId id="1779" r:id="rId36"/>
    <p:sldId id="1780" r:id="rId37"/>
    <p:sldId id="969" r:id="rId38"/>
    <p:sldId id="970" r:id="rId39"/>
    <p:sldId id="971" r:id="rId40"/>
    <p:sldId id="972" r:id="rId41"/>
    <p:sldId id="973" r:id="rId42"/>
    <p:sldId id="974" r:id="rId43"/>
    <p:sldId id="975" r:id="rId44"/>
    <p:sldId id="1597"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9759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tell the truth, you do not believe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Which of you convicts Me of sin? And if I tell the truth, why do you not believe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is of God hears God's words; therefore you do not hear, because you are not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For if Abraham was justified by works, he has something to boast about, but not before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10 that I may know Him and the power of His resurrection, and the fellowship of His sufferings, being conformed to His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“Abraham believed God, so God declared him to be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3 For what does the Scripture say? "Abraham believed God, and it was accounted to him for righteousness."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3:6-9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just as Abraham "believed God, and it was accounted to him for righteousness."  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Scripture was fulfilled which says, "Abraham believed God, and it was accounted to him for righteousness." And he was called the friend of God”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Faith is Accounted for Righteousness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4:1-8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Now to him who works, the wages are not counted as grace but as debt.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But to him who does not work but believes on Him who justifies the ungodly, his faith is accounted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It's Called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3:21-26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But now the righteousness of God apart from the law is revealed, being witnessed by the Law and the Prophets, 22 even the righteousness of God, through faith in Jesus Christ, to all and on all who believe. For there is no difference;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26 to demonstrate at the present time His righteousness, that He might be just and the justifier of the one who has faith in Jesus.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just as David also describes the blessedness of the man to whom God imputes righteousness apart from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is he whose transgression is forgiven, Whose sin is covered. 2 Blessed is the man to whom the LORD does not impute iniquity, And in whose spirit there is no deceit. 3 When I kept silent, my bones grew old Through my groaning all the day long.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day and night Your hand was heavy upon me; My vitality was turned into the drought of summer. Selah 5 I acknowledged my sin to You, And my iniquity I have not hidden. I said, "I will confess my transgressions to the LORD," And You forgave the iniquity of my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"Blessed are those whose lawless deeds are forgiven, And whose sins are covered;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904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What then shall we say that Abraham our father has found according to the flesh? 2 For if Abraham was justified by works, he has something to boast about, but not before God. 3 For what does the Scripture say? "Abraham believed God, and it was accounted to him for righteousness." 4 Now to him who works, the wages are not counted as grace but as debt.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even I, am He who blots out your transgressions for My own sake; And I will not remember your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439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8:12-13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 will be merciful to their unrighteousness, and their sins and their lawless deeds I will remember no more." 13 In that He says, "A new covenant," He has made the first obsolete. Now what is becoming obsolete and growing old is ready to vanish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95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He has not dealt with us according to our sins, Nor punished us according to our iniquities. 11 For as the heavens are high above the earth, So great is His mercy toward those who fear Him; 12 As far as the east is from the west, So far has He removed our transgressions from us.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40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8 Blessed is the man to whom the LORD shall not impute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1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is he whose transgression is forgiven, Whose sin is covered. 2 Blessed is the man to whom the LORD does not impute iniquity, And in whose spirit there is no deceit.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271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all things are of God, who has reconciled us to Himself through Jesus Christ, and has given us the ministry of reconciliation, 19 that is, that God was in Christ reconciling the world to Himself, not imputing their trespasses to them, and has committed to us the word of reconciliation.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7776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5 But to him who does not work but believes on Him who justifies the ungodly, his faith is accounted for righteousness, 6 just as David also describes the blessedness of the man to whom God imputes righteousness apart from works: 7 "Blessed are those whose lawless deeds are forgiven, And whose sins are covered; 8 Blessed is the man to whom the LORD shall not impute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What then shall we say that Abraham our father has found according to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3:7-9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Then he said to the multitudes that came out to be baptized by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"Brood of vipers! Who warned you to flee from the wrath to come? </a:t>
            </a:r>
            <a:r>
              <a:rPr lang="en-US" sz="4000" dirty="0">
                <a:effectLst/>
                <a:latin typeface="Verdana" panose="020B0604030504040204" pitchFamily="34" charset="0"/>
                <a:ea typeface="Calibri" panose="020F0502020204030204" pitchFamily="34" charset="0"/>
                <a:cs typeface="Times New Roman" panose="02020603050405020304" pitchFamily="18" charset="0"/>
              </a:rPr>
              <a:t>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bear fruits worthy of repentance, and do not begin to say to yourselves, 'We have Abraham as our father.' For I say to you that God is able to raise up children to Abraham from these stones.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even now the ax is laid to the root of the trees. Therefore every tree which does not bear good fruit is cut down and thrown into the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8:37-47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know that you are Abraham's descendants, but you seek to kill Me, because My word has no place in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speak what I have seen with My Father, and you do what you have seen with your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were Abraham's children, you would do the works of Abraham.</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now you seek to kill Me, a Man who has told you the truth which I heard from God. Abraham did not do this.</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do the deeds of your father."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Then they said to Him, "We were not born of fornication; we have one Father--God."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17211</TotalTime>
  <Words>2092</Words>
  <Application>Microsoft Office PowerPoint</Application>
  <PresentationFormat>Widescreen</PresentationFormat>
  <Paragraphs>183</Paragraphs>
  <Slides>44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809</cp:revision>
  <dcterms:created xsi:type="dcterms:W3CDTF">2009-08-18T08:19:59Z</dcterms:created>
  <dcterms:modified xsi:type="dcterms:W3CDTF">2024-03-29T08:47:12Z</dcterms:modified>
</cp:coreProperties>
</file>