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149"/>
  </p:notesMasterIdLst>
  <p:handoutMasterIdLst>
    <p:handoutMasterId r:id="rId150"/>
  </p:handoutMasterIdLst>
  <p:sldIdLst>
    <p:sldId id="1601" r:id="rId5"/>
    <p:sldId id="456" r:id="rId6"/>
    <p:sldId id="320" r:id="rId7"/>
    <p:sldId id="353" r:id="rId8"/>
    <p:sldId id="354" r:id="rId9"/>
    <p:sldId id="355" r:id="rId10"/>
    <p:sldId id="356" r:id="rId11"/>
    <p:sldId id="357" r:id="rId12"/>
    <p:sldId id="361" r:id="rId13"/>
    <p:sldId id="362" r:id="rId14"/>
    <p:sldId id="363" r:id="rId15"/>
    <p:sldId id="1324" r:id="rId16"/>
    <p:sldId id="1325" r:id="rId17"/>
    <p:sldId id="1326" r:id="rId18"/>
    <p:sldId id="1327" r:id="rId19"/>
    <p:sldId id="1328" r:id="rId20"/>
    <p:sldId id="1329"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26" r:id="rId36"/>
    <p:sldId id="427" r:id="rId37"/>
    <p:sldId id="462" r:id="rId38"/>
    <p:sldId id="440" r:id="rId39"/>
    <p:sldId id="441" r:id="rId40"/>
    <p:sldId id="442" r:id="rId41"/>
    <p:sldId id="443" r:id="rId42"/>
    <p:sldId id="445" r:id="rId43"/>
    <p:sldId id="451" r:id="rId44"/>
    <p:sldId id="447" r:id="rId45"/>
    <p:sldId id="448" r:id="rId46"/>
    <p:sldId id="449" r:id="rId47"/>
    <p:sldId id="450" r:id="rId48"/>
    <p:sldId id="452" r:id="rId49"/>
    <p:sldId id="1653" r:id="rId50"/>
    <p:sldId id="1654" r:id="rId51"/>
    <p:sldId id="1655" r:id="rId52"/>
    <p:sldId id="1656" r:id="rId53"/>
    <p:sldId id="1657" r:id="rId54"/>
    <p:sldId id="1658" r:id="rId55"/>
    <p:sldId id="1659" r:id="rId56"/>
    <p:sldId id="1612" r:id="rId57"/>
    <p:sldId id="1660" r:id="rId58"/>
    <p:sldId id="1661" r:id="rId59"/>
    <p:sldId id="1662" r:id="rId60"/>
    <p:sldId id="1663" r:id="rId61"/>
    <p:sldId id="1664" r:id="rId62"/>
    <p:sldId id="1665" r:id="rId63"/>
    <p:sldId id="1619" r:id="rId64"/>
    <p:sldId id="1620" r:id="rId65"/>
    <p:sldId id="1669" r:id="rId66"/>
    <p:sldId id="1761" r:id="rId67"/>
    <p:sldId id="1762" r:id="rId68"/>
    <p:sldId id="1763" r:id="rId69"/>
    <p:sldId id="1764" r:id="rId70"/>
    <p:sldId id="1765" r:id="rId71"/>
    <p:sldId id="1766" r:id="rId72"/>
    <p:sldId id="1767" r:id="rId73"/>
    <p:sldId id="1768" r:id="rId74"/>
    <p:sldId id="1769" r:id="rId75"/>
    <p:sldId id="1770" r:id="rId76"/>
    <p:sldId id="1771" r:id="rId77"/>
    <p:sldId id="1772" r:id="rId78"/>
    <p:sldId id="1602" r:id="rId79"/>
    <p:sldId id="1758" r:id="rId80"/>
    <p:sldId id="1757" r:id="rId81"/>
    <p:sldId id="460" r:id="rId82"/>
    <p:sldId id="826" r:id="rId83"/>
    <p:sldId id="999" r:id="rId84"/>
    <p:sldId id="1000" r:id="rId85"/>
    <p:sldId id="1001" r:id="rId86"/>
    <p:sldId id="1040" r:id="rId87"/>
    <p:sldId id="1741" r:id="rId88"/>
    <p:sldId id="464" r:id="rId89"/>
    <p:sldId id="1742" r:id="rId90"/>
    <p:sldId id="1743" r:id="rId91"/>
    <p:sldId id="833" r:id="rId92"/>
    <p:sldId id="465" r:id="rId93"/>
    <p:sldId id="1752" r:id="rId94"/>
    <p:sldId id="373" r:id="rId95"/>
    <p:sldId id="978" r:id="rId96"/>
    <p:sldId id="374" r:id="rId97"/>
    <p:sldId id="979" r:id="rId98"/>
    <p:sldId id="375" r:id="rId99"/>
    <p:sldId id="981" r:id="rId100"/>
    <p:sldId id="1753" r:id="rId101"/>
    <p:sldId id="1754" r:id="rId102"/>
    <p:sldId id="980" r:id="rId103"/>
    <p:sldId id="985" r:id="rId104"/>
    <p:sldId id="984" r:id="rId105"/>
    <p:sldId id="1003" r:id="rId106"/>
    <p:sldId id="983" r:id="rId107"/>
    <p:sldId id="1002" r:id="rId108"/>
    <p:sldId id="1016" r:id="rId109"/>
    <p:sldId id="1015" r:id="rId110"/>
    <p:sldId id="1026" r:id="rId111"/>
    <p:sldId id="1025" r:id="rId112"/>
    <p:sldId id="1024" r:id="rId113"/>
    <p:sldId id="1598" r:id="rId114"/>
    <p:sldId id="1603" r:id="rId115"/>
    <p:sldId id="1736" r:id="rId116"/>
    <p:sldId id="1737" r:id="rId117"/>
    <p:sldId id="1755" r:id="rId118"/>
    <p:sldId id="1738" r:id="rId119"/>
    <p:sldId id="1677" r:id="rId120"/>
    <p:sldId id="1750" r:id="rId121"/>
    <p:sldId id="1678" r:id="rId122"/>
    <p:sldId id="1679" r:id="rId123"/>
    <p:sldId id="1680" r:id="rId124"/>
    <p:sldId id="1703" r:id="rId125"/>
    <p:sldId id="1681" r:id="rId126"/>
    <p:sldId id="1682" r:id="rId127"/>
    <p:sldId id="1683" r:id="rId128"/>
    <p:sldId id="1684" r:id="rId129"/>
    <p:sldId id="1685" r:id="rId130"/>
    <p:sldId id="1756" r:id="rId131"/>
    <p:sldId id="1686" r:id="rId132"/>
    <p:sldId id="1687" r:id="rId133"/>
    <p:sldId id="1688" r:id="rId134"/>
    <p:sldId id="1760" r:id="rId135"/>
    <p:sldId id="1759" r:id="rId136"/>
    <p:sldId id="1689" r:id="rId137"/>
    <p:sldId id="1690" r:id="rId138"/>
    <p:sldId id="1773" r:id="rId139"/>
    <p:sldId id="1740" r:id="rId140"/>
    <p:sldId id="970" r:id="rId141"/>
    <p:sldId id="971" r:id="rId142"/>
    <p:sldId id="972" r:id="rId143"/>
    <p:sldId id="973" r:id="rId144"/>
    <p:sldId id="974" r:id="rId145"/>
    <p:sldId id="975" r:id="rId146"/>
    <p:sldId id="1597" r:id="rId147"/>
    <p:sldId id="852" r:id="rId148"/>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00" autoAdjust="0"/>
    <p:restoredTop sz="94671" autoAdjust="0"/>
  </p:normalViewPr>
  <p:slideViewPr>
    <p:cSldViewPr>
      <p:cViewPr varScale="1">
        <p:scale>
          <a:sx n="113" d="100"/>
          <a:sy n="113" d="100"/>
        </p:scale>
        <p:origin x="102" y="150"/>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handoutMaster" Target="handoutMasters/handout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5292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2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24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04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689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349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638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647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5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512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637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021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3/2/2024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76372945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0652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3/2/2024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23065047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48772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4697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06360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5655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49336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2109103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79982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3/2/2024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28135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84941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1108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65235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883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6094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7534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89616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49847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05646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6584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4228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2562520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3/2/2024</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8566935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3566462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93668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fighting our battles. Every knee will bow before him. Our God is the lamb. The lamb that was slain. </a:t>
            </a:r>
          </a:p>
        </p:txBody>
      </p:sp>
    </p:spTree>
    <p:extLst>
      <p:ext uri="{BB962C8B-B14F-4D97-AF65-F5344CB8AC3E}">
        <p14:creationId xmlns:p14="http://schemas.microsoft.com/office/powerpoint/2010/main" val="5044724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D2CC7-5A3D-C16F-346C-EE534157B288}"/>
              </a:ext>
            </a:extLst>
          </p:cNvPr>
          <p:cNvSpPr txBox="1"/>
          <p:nvPr/>
        </p:nvSpPr>
        <p:spPr>
          <a:xfrm>
            <a:off x="0" y="0"/>
            <a:ext cx="12192000" cy="1460464"/>
          </a:xfrm>
          <a:prstGeom prst="rect">
            <a:avLst/>
          </a:prstGeom>
          <a:noFill/>
        </p:spPr>
        <p:txBody>
          <a:bodyPr wrap="square">
            <a:spAutoFit/>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answer is sin!</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5231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Noah’s Assignment from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400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7B1F58-02C6-18A5-69D4-13A2E2BB89D9}"/>
              </a:ext>
            </a:extLst>
          </p:cNvPr>
          <p:cNvSpPr txBox="1"/>
          <p:nvPr/>
        </p:nvSpPr>
        <p:spPr>
          <a:xfrm>
            <a:off x="76200" y="23214"/>
            <a:ext cx="12115800" cy="5005986"/>
          </a:xfrm>
          <a:prstGeom prst="rect">
            <a:avLst/>
          </a:prstGeom>
          <a:noFill/>
        </p:spPr>
        <p:txBody>
          <a:bodyPr wrap="square">
            <a:spAutoFit/>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Genesis 6:13-14</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“Then God said to Noah, ‘The end of all flesh has come before Me; for the earth is filled with violence because of them; and behold, I am about to destroy them with the earth. Make for yourself an ark of gopher wood’”</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256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The Flood</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0017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12:32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I, if I am lifted up from the earth, will draw all peoples to Myself."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C433AB2-5D27-237E-6326-65CC47B33E67}"/>
              </a:ext>
            </a:extLst>
          </p:cNvPr>
          <p:cNvPicPr>
            <a:picLocks noChangeAspect="1"/>
          </p:cNvPicPr>
          <p:nvPr/>
        </p:nvPicPr>
        <p:blipFill>
          <a:blip r:embed="rId2"/>
          <a:stretch>
            <a:fillRect/>
          </a:stretch>
        </p:blipFill>
        <p:spPr>
          <a:xfrm>
            <a:off x="-76199" y="0"/>
            <a:ext cx="12420600" cy="6858000"/>
          </a:xfrm>
          <a:prstGeom prst="rect">
            <a:avLst/>
          </a:prstGeom>
        </p:spPr>
      </p:pic>
    </p:spTree>
    <p:extLst>
      <p:ext uri="{BB962C8B-B14F-4D97-AF65-F5344CB8AC3E}">
        <p14:creationId xmlns:p14="http://schemas.microsoft.com/office/powerpoint/2010/main" val="36993831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Sins of the Catholic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71EFD6E-9F3D-656A-29AC-FDB32F9FC8F8}"/>
              </a:ext>
            </a:extLst>
          </p:cNvPr>
          <p:cNvPicPr>
            <a:picLocks noChangeAspect="1"/>
          </p:cNvPicPr>
          <p:nvPr/>
        </p:nvPicPr>
        <p:blipFill>
          <a:blip r:embed="rId2"/>
          <a:stretch>
            <a:fillRect/>
          </a:stretch>
        </p:blipFill>
        <p:spPr>
          <a:xfrm>
            <a:off x="-152399" y="0"/>
            <a:ext cx="12649200" cy="6858000"/>
          </a:xfrm>
          <a:prstGeom prst="rect">
            <a:avLst/>
          </a:prstGeom>
        </p:spPr>
      </p:pic>
    </p:spTree>
    <p:extLst>
      <p:ext uri="{BB962C8B-B14F-4D97-AF65-F5344CB8AC3E}">
        <p14:creationId xmlns:p14="http://schemas.microsoft.com/office/powerpoint/2010/main" val="4095817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Days of Lot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545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Marietta Times (West Virginia) February 23, 2024</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182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Upon hearing the appalling news that Planned Parenthood was harvesting aborted baby organs for profit, I fought back tears, and thanked God for the two gifts of life He has given my husband and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94357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I was, however, unsettled by the shocking number of babies aborted to date. What an unnecessary and tragic loss of silly giggles, clumsy hugs, sloppy kisses and tiny, innocent voices happily shouting, “I love you, mommy, daddy.”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19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For the sins of the world his blood breaks the chains. And every knee will bow before the Lion and the</a:t>
            </a:r>
          </a:p>
        </p:txBody>
      </p:sp>
    </p:spTree>
    <p:extLst>
      <p:ext uri="{BB962C8B-B14F-4D97-AF65-F5344CB8AC3E}">
        <p14:creationId xmlns:p14="http://schemas.microsoft.com/office/powerpoint/2010/main" val="11147804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The satanic Holocaust resulting in the death of six million Jews stunned the world. People were horrified! Yet, the deliberate deaths of nearly seventy million innocent babies have caused nothing more than muted protest across our nation!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60800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How, I questioned, could we have fallen SO far from God? Then, recalling what the Bible tells us about the days of Noah and Lot, I had my answer. We are living in the last days!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Nancy Hamilton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07698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Genesis 19:15-29</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15 When the morning dawned, the angels urged Lot to hurry, saying, "Arise, take your wife and your two daughters who are here, lest you be consumed in the punishment of the city." 16 And while he lingered, the men took hold of his hand, his wife's hand, and the hands of his two daughters, the LORD being merciful to him, and they brought him out and set him outside the city.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68242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17 So it came to pass, when they had brought them outside, that he said, "Escape for your life! Do not look behind you nor stay anywhere in the plain. Escape to the mountains, lest you be destroyed." 18 Then Lot said to them, "Please, no, my lords! 19 Indeed now, your servant has found favor in your sight, and you have increased your mercy which you have shown me by saving my life; but I cannot escape to the mountains, lest some evil overtake me and I die.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38607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76200"/>
            <a:ext cx="119634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20 See now, this city is near enough to flee to, and it is a little one; please let me escape there (is it not a little one?) and my soul shall live." 21 And he said to him, "See, I have favored you concerning this thing also, in that I will not overthrow this city for which you have spoken. 22 Hurry, escape there. For I cannot do anything until you arrive there." Therefore the name of the city was called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Zoar</a:t>
            </a: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29590370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23 The sun had risen upon the earth when Lot entered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Zoar</a:t>
            </a:r>
            <a:r>
              <a:rPr lang="en-US" sz="4000" dirty="0">
                <a:effectLst/>
                <a:latin typeface="Verdana" panose="020B0604030504040204" pitchFamily="34" charset="0"/>
                <a:ea typeface="Calibri" panose="020F0502020204030204" pitchFamily="34" charset="0"/>
                <a:cs typeface="Times New Roman" panose="02020603050405020304" pitchFamily="18" charset="0"/>
              </a:rPr>
              <a:t>. 24 Then the LORD rained brimstone and fire on Sodom and Gomorrah, from the LORD out of the heavens. 25 So He overthrew those cities, all the plain, all the inhabitants of the cities, and what grew on the ground. 26 But his wife looked back behind him, and she became a pillar of salt.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3537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ainting of a city on fire&#10;&#10;Description automatically generated">
            <a:extLst>
              <a:ext uri="{FF2B5EF4-FFF2-40B4-BE49-F238E27FC236}">
                <a16:creationId xmlns:a16="http://schemas.microsoft.com/office/drawing/2014/main" id="{DB992CD6-368B-AA30-B944-98C0DD5E0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93178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27 And Abraham went early in the morning to the place where he had stood before the LORD. 28 Then he looked toward Sodom and Gomorrah, and toward all the land of the plain; and he saw, and behold, the smoke of the land which went up like the smoke of a furnace.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0989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29 And it came to pass, when God destroyed the cities of the plain, that God remembered Abraham, and sent Lot out of the midst of the overthrow, when He overthrew the cities in which Lot had dwelt.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69280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12:7-17</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And war broke out in heaven: Michael and his angels fought with the dragon; and the dragon and his angels fought, 8 but they did not prevail, nor was a place found for them in heaven any longer. 9 So the great dragon was cast out, that serpent of old, called the Devil and Satan, who deceives the whole world; he was cast to the earth, and his angels were cast out with him.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8894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Lamb. Every knee will bow before him. For who can stop the Lord almighty. Who can stop the Lord </a:t>
            </a:r>
          </a:p>
        </p:txBody>
      </p:sp>
    </p:spTree>
    <p:extLst>
      <p:ext uri="{BB962C8B-B14F-4D97-AF65-F5344CB8AC3E}">
        <p14:creationId xmlns:p14="http://schemas.microsoft.com/office/powerpoint/2010/main" val="2081798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10 Then I heard a loud voice saying in heaven, "Now salvation, and strength, and the kingdom of our God, and the power of His Christ have come, for the accuser of our brethren, who accused them before our God day and night, has been cast down. 11 And they overcame him by the blood of the Lamb and by the word of their testimony, and they did not love their lives to the death.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22339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Therefore rejoice, O heavens, and you who dwell in them! Woe to the inhabitants of the earth and the sea! For the devil has come down to you, having great wrath, because he knows that he has a short time." 13 Now when the dragon saw that he had been cast to the earth, he persecuted the woman who gave birth to the male Child.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9398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14 But the woman was given two wings of a great eagle, that she might fly into the wilderness to her place, where she is nourished for a time and times and half a time, from the presence of the serpent. 15 So the serpent spewed water out of his mouth like a flood after the woman, that he might cause her to be carried away by the flood.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61474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But the earth helped the woman, and the earth opened its mouth and swallowed up the flood which the dragon had spewed out of his mouth. 17 And the dragon was enraged with the woman, and he went to make war with the rest of her offspring, who keep the commandments of God and have the testimony of Jesus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5549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Anxiety</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building with fire and smoke&#10;&#10;Description automatically generated">
            <a:extLst>
              <a:ext uri="{FF2B5EF4-FFF2-40B4-BE49-F238E27FC236}">
                <a16:creationId xmlns:a16="http://schemas.microsoft.com/office/drawing/2014/main" id="{83A43605-87F4-3CED-9005-94B2565B8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688631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Can also be defined as “dread, apprehension, and uncertainty”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and can be caused by past events, present situations, or future possibilities.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on fire&#10;&#10;Description automatically generated">
            <a:extLst>
              <a:ext uri="{FF2B5EF4-FFF2-40B4-BE49-F238E27FC236}">
                <a16:creationId xmlns:a16="http://schemas.microsoft.com/office/drawing/2014/main" id="{62319B2C-8CDE-0C7D-C2F0-801FB0F47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8200" cy="6858000"/>
          </a:xfrm>
          <a:prstGeom prst="rect">
            <a:avLst/>
          </a:prstGeom>
        </p:spPr>
      </p:pic>
    </p:spTree>
    <p:extLst>
      <p:ext uri="{BB962C8B-B14F-4D97-AF65-F5344CB8AC3E}">
        <p14:creationId xmlns:p14="http://schemas.microsoft.com/office/powerpoint/2010/main" val="670758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What are the sources of anxiety?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women hugging&#10;&#10;Description automatically generated">
            <a:extLst>
              <a:ext uri="{FF2B5EF4-FFF2-40B4-BE49-F238E27FC236}">
                <a16:creationId xmlns:a16="http://schemas.microsoft.com/office/drawing/2014/main" id="{CBE709D3-A58D-0C39-FCE4-8E94229D4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2"/>
            <a:ext cx="12192000" cy="6865121"/>
          </a:xfrm>
          <a:prstGeom prst="rect">
            <a:avLst/>
          </a:prstGeom>
        </p:spPr>
      </p:pic>
    </p:spTree>
    <p:extLst>
      <p:ext uri="{BB962C8B-B14F-4D97-AF65-F5344CB8AC3E}">
        <p14:creationId xmlns:p14="http://schemas.microsoft.com/office/powerpoint/2010/main" val="20885715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Communist Dictators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holding flags&#10;&#10;Description automatically generated">
            <a:extLst>
              <a:ext uri="{FF2B5EF4-FFF2-40B4-BE49-F238E27FC236}">
                <a16:creationId xmlns:a16="http://schemas.microsoft.com/office/drawing/2014/main" id="{DD9C29C0-9A9D-5A37-CA19-76499FD1B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2344400" cy="6858000"/>
          </a:xfrm>
          <a:prstGeom prst="rect">
            <a:avLst/>
          </a:prstGeom>
        </p:spPr>
      </p:pic>
    </p:spTree>
    <p:extLst>
      <p:ext uri="{BB962C8B-B14F-4D97-AF65-F5344CB8AC3E}">
        <p14:creationId xmlns:p14="http://schemas.microsoft.com/office/powerpoint/2010/main" val="17507905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Matthew 6:25-34</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25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"Therefore I say to you, do not worry about your life, what you will eat or what you will drink; nor about your body, what you will put on. Is not life more than food and the body more than clothing?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walking down a street with a large rainbow flag&#10;&#10;Description automatically generated">
            <a:extLst>
              <a:ext uri="{FF2B5EF4-FFF2-40B4-BE49-F238E27FC236}">
                <a16:creationId xmlns:a16="http://schemas.microsoft.com/office/drawing/2014/main" id="{49DCBFF8-6338-4E10-A14C-460C52C61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2" y="-3349"/>
            <a:ext cx="12191999" cy="6858000"/>
          </a:xfrm>
          <a:prstGeom prst="rect">
            <a:avLst/>
          </a:prstGeom>
        </p:spPr>
      </p:pic>
    </p:spTree>
    <p:extLst>
      <p:ext uri="{BB962C8B-B14F-4D97-AF65-F5344CB8AC3E}">
        <p14:creationId xmlns:p14="http://schemas.microsoft.com/office/powerpoint/2010/main" val="16167578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26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Look at the birds of the air, for they neither sow nor reap nor gather into barns; yet your heavenly Father feeds them. Are you not of more value than they?</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27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Which of you by worrying can add one cubit to his stature?</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28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So why do you worry about clothing? Consider the lilies of the field, how they grow: they neither toil nor spin;</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holding a banner&#10;&#10;Description automatically generated">
            <a:extLst>
              <a:ext uri="{FF2B5EF4-FFF2-40B4-BE49-F238E27FC236}">
                <a16:creationId xmlns:a16="http://schemas.microsoft.com/office/drawing/2014/main" id="{EC7FE77C-5616-7BBC-395E-612203D48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8"/>
            <a:ext cx="12268200" cy="6858000"/>
          </a:xfrm>
          <a:prstGeom prst="rect">
            <a:avLst/>
          </a:prstGeom>
        </p:spPr>
      </p:pic>
    </p:spTree>
    <p:extLst>
      <p:ext uri="{BB962C8B-B14F-4D97-AF65-F5344CB8AC3E}">
        <p14:creationId xmlns:p14="http://schemas.microsoft.com/office/powerpoint/2010/main" val="24617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Almighty. Who can stop the Lord Almighty. No One.</a:t>
            </a:r>
          </a:p>
          <a:p>
            <a:pPr marL="0" indent="0" algn="ctr">
              <a:buNone/>
            </a:pPr>
            <a:r>
              <a:rPr lang="en-US" sz="4000" dirty="0">
                <a:solidFill>
                  <a:schemeClr val="bg1"/>
                </a:solidFill>
                <a:latin typeface="Arial"/>
                <a:ea typeface="+mn-lt"/>
                <a:cs typeface="+mn-lt"/>
              </a:rPr>
              <a:t>Who can stop the Lord almighty. Who can stop the </a:t>
            </a:r>
          </a:p>
        </p:txBody>
      </p:sp>
    </p:spTree>
    <p:extLst>
      <p:ext uri="{BB962C8B-B14F-4D97-AF65-F5344CB8AC3E}">
        <p14:creationId xmlns:p14="http://schemas.microsoft.com/office/powerpoint/2010/main" val="33824789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in a parade&#10;&#10;Description automatically generated">
            <a:extLst>
              <a:ext uri="{FF2B5EF4-FFF2-40B4-BE49-F238E27FC236}">
                <a16:creationId xmlns:a16="http://schemas.microsoft.com/office/drawing/2014/main" id="{ED99655F-7CEF-76B4-2BDC-15715115D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37"/>
            <a:ext cx="12192000" cy="6795725"/>
          </a:xfrm>
          <a:prstGeom prst="rect">
            <a:avLst/>
          </a:prstGeom>
        </p:spPr>
      </p:pic>
    </p:spTree>
    <p:extLst>
      <p:ext uri="{BB962C8B-B14F-4D97-AF65-F5344CB8AC3E}">
        <p14:creationId xmlns:p14="http://schemas.microsoft.com/office/powerpoint/2010/main" val="38581539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in a parade&#10;&#10;Description automatically generated">
            <a:extLst>
              <a:ext uri="{FF2B5EF4-FFF2-40B4-BE49-F238E27FC236}">
                <a16:creationId xmlns:a16="http://schemas.microsoft.com/office/drawing/2014/main" id="{ED99655F-7CEF-76B4-2BDC-15715115D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37"/>
            <a:ext cx="12192000" cy="6795725"/>
          </a:xfrm>
          <a:prstGeom prst="rect">
            <a:avLst/>
          </a:prstGeom>
        </p:spPr>
      </p:pic>
      <p:pic>
        <p:nvPicPr>
          <p:cNvPr id="2" name="Picture 1">
            <a:extLst>
              <a:ext uri="{FF2B5EF4-FFF2-40B4-BE49-F238E27FC236}">
                <a16:creationId xmlns:a16="http://schemas.microsoft.com/office/drawing/2014/main" id="{554BABFA-7C95-A436-041D-EB3799C698D6}"/>
              </a:ext>
            </a:extLst>
          </p:cNvPr>
          <p:cNvPicPr>
            <a:picLocks noChangeAspect="1"/>
          </p:cNvPicPr>
          <p:nvPr/>
        </p:nvPicPr>
        <p:blipFill>
          <a:blip r:embed="rId3"/>
          <a:stretch>
            <a:fillRect/>
          </a:stretch>
        </p:blipFill>
        <p:spPr>
          <a:xfrm>
            <a:off x="0" y="1714"/>
            <a:ext cx="12192000" cy="6854572"/>
          </a:xfrm>
          <a:prstGeom prst="rect">
            <a:avLst/>
          </a:prstGeom>
        </p:spPr>
      </p:pic>
    </p:spTree>
    <p:extLst>
      <p:ext uri="{BB962C8B-B14F-4D97-AF65-F5344CB8AC3E}">
        <p14:creationId xmlns:p14="http://schemas.microsoft.com/office/powerpoint/2010/main" val="171005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large explosion in a city&#10;&#10;Description automatically generated">
            <a:extLst>
              <a:ext uri="{FF2B5EF4-FFF2-40B4-BE49-F238E27FC236}">
                <a16:creationId xmlns:a16="http://schemas.microsoft.com/office/drawing/2014/main" id="{A180EBF1-A9B8-3F5C-FF3A-D92B9FEB8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8200" cy="6858000"/>
          </a:xfrm>
          <a:prstGeom prst="rect">
            <a:avLst/>
          </a:prstGeom>
        </p:spPr>
      </p:pic>
    </p:spTree>
    <p:extLst>
      <p:ext uri="{BB962C8B-B14F-4D97-AF65-F5344CB8AC3E}">
        <p14:creationId xmlns:p14="http://schemas.microsoft.com/office/powerpoint/2010/main" val="10892656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D2A3EE-0AC4-EFA0-CEA8-F8BA3C665FDF}"/>
              </a:ext>
            </a:extLst>
          </p:cNvPr>
          <p:cNvSpPr txBox="1"/>
          <p:nvPr/>
        </p:nvSpPr>
        <p:spPr>
          <a:xfrm>
            <a:off x="0" y="0"/>
            <a:ext cx="12192000" cy="7123553"/>
          </a:xfrm>
          <a:prstGeom prst="rect">
            <a:avLst/>
          </a:prstGeom>
          <a:noFill/>
        </p:spPr>
        <p:txBody>
          <a:bodyPr wrap="square">
            <a:spAutoFit/>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 Thessalonians 4:16-17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16 For the Lord Himself will descend from heaven with a shout, with the voice of an archangel, and with the trumpet of God. And the dead in Christ will rise first. 17 Then we who are alive and remain shall be caught up together with them in the clouds to meet the Lord in the air. And thus we shall always be with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47924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Legitimate Causes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ainting of a religious scene&#10;&#10;Description automatically generated with medium confidence">
            <a:extLst>
              <a:ext uri="{FF2B5EF4-FFF2-40B4-BE49-F238E27FC236}">
                <a16:creationId xmlns:a16="http://schemas.microsoft.com/office/drawing/2014/main" id="{F7EDBFEA-7F40-D563-3EDF-87474C8A7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08039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Legitimate Causes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Solar Eclypse">
            <a:hlinkClick r:id="" action="ppaction://media"/>
            <a:extLst>
              <a:ext uri="{FF2B5EF4-FFF2-40B4-BE49-F238E27FC236}">
                <a16:creationId xmlns:a16="http://schemas.microsoft.com/office/drawing/2014/main" id="{8EF2B407-416D-866E-5505-9C5B54E753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785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94480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almighty. Who can stop the Lord almighty. Who can stop the Lord. And Our God is the Lion. The </a:t>
            </a:r>
          </a:p>
        </p:txBody>
      </p:sp>
    </p:spTree>
    <p:extLst>
      <p:ext uri="{BB962C8B-B14F-4D97-AF65-F5344CB8AC3E}">
        <p14:creationId xmlns:p14="http://schemas.microsoft.com/office/powerpoint/2010/main" val="25833383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Donate with our QR code app to </a:t>
            </a: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Amazing Grace Christian Fellowship</a:t>
            </a: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Donations are Deeply Appreciated!</a:t>
            </a:r>
            <a:endParaRPr lang="en-US" sz="4000" dirty="0">
              <a:effectLst/>
              <a:latin typeface="Times New Roman" panose="02020603050405020304" pitchFamily="18"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Lion of Judah. He’s roaring with power and fighting our battles. Every knee will bow before him.</a:t>
            </a:r>
          </a:p>
        </p:txBody>
      </p:sp>
    </p:spTree>
    <p:extLst>
      <p:ext uri="{BB962C8B-B14F-4D97-AF65-F5344CB8AC3E}">
        <p14:creationId xmlns:p14="http://schemas.microsoft.com/office/powerpoint/2010/main" val="820866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Our God is the Lamb. The lamb that was slain. For the sins of the world. His blood breaks the chains</a:t>
            </a:r>
          </a:p>
        </p:txBody>
      </p:sp>
    </p:spTree>
    <p:extLst>
      <p:ext uri="{BB962C8B-B14F-4D97-AF65-F5344CB8AC3E}">
        <p14:creationId xmlns:p14="http://schemas.microsoft.com/office/powerpoint/2010/main" val="2523991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every knee will bow before the Lion </a:t>
            </a:r>
            <a:r>
              <a:rPr lang="en-US" sz="4000" dirty="0" err="1">
                <a:solidFill>
                  <a:schemeClr val="bg1"/>
                </a:solidFill>
                <a:latin typeface="Arial"/>
                <a:ea typeface="+mn-lt"/>
                <a:cs typeface="+mn-lt"/>
              </a:rPr>
              <a:t>ans</a:t>
            </a:r>
            <a:r>
              <a:rPr lang="en-US" sz="4000" dirty="0">
                <a:solidFill>
                  <a:schemeClr val="bg1"/>
                </a:solidFill>
                <a:latin typeface="Arial"/>
                <a:ea typeface="+mn-lt"/>
                <a:cs typeface="+mn-lt"/>
              </a:rPr>
              <a:t> the Lamb. Every knee will </a:t>
            </a:r>
            <a:r>
              <a:rPr lang="en-US" sz="4000">
                <a:solidFill>
                  <a:schemeClr val="bg1"/>
                </a:solidFill>
                <a:latin typeface="Arial"/>
                <a:ea typeface="+mn-lt"/>
                <a:cs typeface="+mn-lt"/>
              </a:rPr>
              <a:t>bow before him.</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53136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What a Beautiful Name”</a:t>
            </a:r>
          </a:p>
          <a:p>
            <a:pPr marL="0" indent="0" algn="ctr">
              <a:buNone/>
            </a:pPr>
            <a:r>
              <a:rPr lang="en-US" sz="4400" b="1" dirty="0">
                <a:solidFill>
                  <a:schemeClr val="bg1"/>
                </a:solidFill>
                <a:latin typeface="Arial"/>
                <a:ea typeface="+mn-lt"/>
                <a:cs typeface="+mn-lt"/>
              </a:rPr>
              <a:t>(Hillsong)</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960497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were the word at the beginning. One with God the Lord most high. Your hidden glory in creation.</a:t>
            </a:r>
          </a:p>
        </p:txBody>
      </p:sp>
    </p:spTree>
    <p:extLst>
      <p:ext uri="{BB962C8B-B14F-4D97-AF65-F5344CB8AC3E}">
        <p14:creationId xmlns:p14="http://schemas.microsoft.com/office/powerpoint/2010/main" val="138192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“Lion and the Lamb”</a:t>
            </a:r>
          </a:p>
          <a:p>
            <a:pPr marL="0" indent="0" algn="ctr">
              <a:buNone/>
            </a:pPr>
            <a:r>
              <a:rPr lang="en-US" sz="4400" b="1" dirty="0">
                <a:solidFill>
                  <a:schemeClr val="bg1"/>
                </a:solidFill>
                <a:latin typeface="Arial"/>
                <a:ea typeface="+mn-lt"/>
                <a:cs typeface="+mn-lt"/>
              </a:rPr>
              <a:t>(Big Daddy Weave)</a:t>
            </a:r>
          </a:p>
        </p:txBody>
      </p:sp>
    </p:spTree>
    <p:extLst>
      <p:ext uri="{BB962C8B-B14F-4D97-AF65-F5344CB8AC3E}">
        <p14:creationId xmlns:p14="http://schemas.microsoft.com/office/powerpoint/2010/main" val="313989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Now revealed in you are Christ. What a beautiful name it is. What a beautiful name it is. The name of</a:t>
            </a:r>
          </a:p>
        </p:txBody>
      </p:sp>
    </p:spTree>
    <p:extLst>
      <p:ext uri="{BB962C8B-B14F-4D97-AF65-F5344CB8AC3E}">
        <p14:creationId xmlns:p14="http://schemas.microsoft.com/office/powerpoint/2010/main" val="398960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Jesus Christ my king. What a beautiful name it is. Nothing compares to this. What a beautiful name it</a:t>
            </a:r>
          </a:p>
        </p:txBody>
      </p:sp>
    </p:spTree>
    <p:extLst>
      <p:ext uri="{BB962C8B-B14F-4D97-AF65-F5344CB8AC3E}">
        <p14:creationId xmlns:p14="http://schemas.microsoft.com/office/powerpoint/2010/main" val="343354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is the name of Jesus. You didn’t want heaven without us. So Jesus, You brought heaven down.</a:t>
            </a:r>
          </a:p>
        </p:txBody>
      </p:sp>
    </p:spTree>
    <p:extLst>
      <p:ext uri="{BB962C8B-B14F-4D97-AF65-F5344CB8AC3E}">
        <p14:creationId xmlns:p14="http://schemas.microsoft.com/office/powerpoint/2010/main" val="2540705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My sin was great your love was greater. What could separate us now? What a wonderful name it is</a:t>
            </a:r>
          </a:p>
        </p:txBody>
      </p:sp>
    </p:spTree>
    <p:extLst>
      <p:ext uri="{BB962C8B-B14F-4D97-AF65-F5344CB8AC3E}">
        <p14:creationId xmlns:p14="http://schemas.microsoft.com/office/powerpoint/2010/main" val="599583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what a wonderful name it is. The name of Jesus Christ my King. What a wonderful name it is</a:t>
            </a:r>
          </a:p>
        </p:txBody>
      </p:sp>
    </p:spTree>
    <p:extLst>
      <p:ext uri="{BB962C8B-B14F-4D97-AF65-F5344CB8AC3E}">
        <p14:creationId xmlns:p14="http://schemas.microsoft.com/office/powerpoint/2010/main" val="218489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Nothing compares to this. What a wonderful name it is. The name of Jesus. Death could not hold you. </a:t>
            </a:r>
          </a:p>
        </p:txBody>
      </p:sp>
    </p:spTree>
    <p:extLst>
      <p:ext uri="{BB962C8B-B14F-4D97-AF65-F5344CB8AC3E}">
        <p14:creationId xmlns:p14="http://schemas.microsoft.com/office/powerpoint/2010/main" val="3287743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veil tore before you, you silenced the boast of sin and grave. The heavens are roaring the praise</a:t>
            </a:r>
          </a:p>
        </p:txBody>
      </p:sp>
    </p:spTree>
    <p:extLst>
      <p:ext uri="{BB962C8B-B14F-4D97-AF65-F5344CB8AC3E}">
        <p14:creationId xmlns:p14="http://schemas.microsoft.com/office/powerpoint/2010/main" val="3623110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of your glory. For you are raised to life again. You have no rival. You have no equal. Now and forever</a:t>
            </a:r>
          </a:p>
        </p:txBody>
      </p:sp>
    </p:spTree>
    <p:extLst>
      <p:ext uri="{BB962C8B-B14F-4D97-AF65-F5344CB8AC3E}">
        <p14:creationId xmlns:p14="http://schemas.microsoft.com/office/powerpoint/2010/main" val="546158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god you reign. Yours is the kingdom. Yours is the glory. Yours is the name above all names. What a</a:t>
            </a:r>
          </a:p>
        </p:txBody>
      </p:sp>
    </p:spTree>
    <p:extLst>
      <p:ext uri="{BB962C8B-B14F-4D97-AF65-F5344CB8AC3E}">
        <p14:creationId xmlns:p14="http://schemas.microsoft.com/office/powerpoint/2010/main" val="4020259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powerful name it is. What a powerful name it is. The name of Jesus Christ my king. What a powerful </a:t>
            </a:r>
          </a:p>
        </p:txBody>
      </p:sp>
    </p:spTree>
    <p:extLst>
      <p:ext uri="{BB962C8B-B14F-4D97-AF65-F5344CB8AC3E}">
        <p14:creationId xmlns:p14="http://schemas.microsoft.com/office/powerpoint/2010/main" val="137110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He’s coming on the clouds. Kings and Kingdoms will bow down. And every chain will break. As broken</a:t>
            </a:r>
          </a:p>
        </p:txBody>
      </p:sp>
    </p:spTree>
    <p:extLst>
      <p:ext uri="{BB962C8B-B14F-4D97-AF65-F5344CB8AC3E}">
        <p14:creationId xmlns:p14="http://schemas.microsoft.com/office/powerpoint/2010/main" val="1578056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name it is nothing </a:t>
            </a:r>
            <a:r>
              <a:rPr lang="en-US" sz="4000" dirty="0" err="1">
                <a:solidFill>
                  <a:schemeClr val="bg1"/>
                </a:solidFill>
                <a:latin typeface="Arial"/>
                <a:ea typeface="+mn-lt"/>
                <a:cs typeface="+mn-lt"/>
              </a:rPr>
              <a:t>cn</a:t>
            </a:r>
            <a:r>
              <a:rPr lang="en-US" sz="4000" dirty="0">
                <a:solidFill>
                  <a:schemeClr val="bg1"/>
                </a:solidFill>
                <a:latin typeface="Arial"/>
                <a:ea typeface="+mn-lt"/>
                <a:cs typeface="+mn-lt"/>
              </a:rPr>
              <a:t> stand against. What a powerful name it is. The name of Jesus. What a powerful </a:t>
            </a:r>
          </a:p>
        </p:txBody>
      </p:sp>
    </p:spTree>
    <p:extLst>
      <p:ext uri="{BB962C8B-B14F-4D97-AF65-F5344CB8AC3E}">
        <p14:creationId xmlns:p14="http://schemas.microsoft.com/office/powerpoint/2010/main" val="2693175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name it is. The name of Jesus.</a:t>
            </a:r>
          </a:p>
        </p:txBody>
      </p:sp>
    </p:spTree>
    <p:extLst>
      <p:ext uri="{BB962C8B-B14F-4D97-AF65-F5344CB8AC3E}">
        <p14:creationId xmlns:p14="http://schemas.microsoft.com/office/powerpoint/2010/main" val="4212426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“Great Are You Lord”</a:t>
            </a:r>
          </a:p>
          <a:p>
            <a:pPr marL="0" indent="0" algn="ctr">
              <a:buNone/>
            </a:pPr>
            <a:r>
              <a:rPr lang="en-US" sz="4000" b="1" dirty="0">
                <a:solidFill>
                  <a:schemeClr val="bg1"/>
                </a:solidFill>
                <a:latin typeface="Arial"/>
                <a:ea typeface="+mn-lt"/>
                <a:cs typeface="+mn-lt"/>
              </a:rPr>
              <a:t>(All Sons &amp; Daughters)</a:t>
            </a:r>
          </a:p>
        </p:txBody>
      </p:sp>
    </p:spTree>
    <p:extLst>
      <p:ext uri="{BB962C8B-B14F-4D97-AF65-F5344CB8AC3E}">
        <p14:creationId xmlns:p14="http://schemas.microsoft.com/office/powerpoint/2010/main" val="1641302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give life, You are love You bring light to the darkness You give hope, You restore Every heart</a:t>
            </a:r>
          </a:p>
        </p:txBody>
      </p:sp>
    </p:spTree>
    <p:extLst>
      <p:ext uri="{BB962C8B-B14F-4D97-AF65-F5344CB8AC3E}">
        <p14:creationId xmlns:p14="http://schemas.microsoft.com/office/powerpoint/2010/main" val="870781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that is broken And great are You, Lord It's Your breath in our lungs So we pour out our praise</a:t>
            </a:r>
          </a:p>
        </p:txBody>
      </p:sp>
    </p:spTree>
    <p:extLst>
      <p:ext uri="{BB962C8B-B14F-4D97-AF65-F5344CB8AC3E}">
        <p14:creationId xmlns:p14="http://schemas.microsoft.com/office/powerpoint/2010/main" val="2510880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pour out our praise It's Your breath in our lungs So we pour out our praise to You only You give life, </a:t>
            </a:r>
          </a:p>
        </p:txBody>
      </p:sp>
    </p:spTree>
    <p:extLst>
      <p:ext uri="{BB962C8B-B14F-4D97-AF65-F5344CB8AC3E}">
        <p14:creationId xmlns:p14="http://schemas.microsoft.com/office/powerpoint/2010/main" val="3466398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love You bring light to the darkness You give hope, You restore (You restore) Every heart that</a:t>
            </a:r>
          </a:p>
        </p:txBody>
      </p:sp>
    </p:spTree>
    <p:extLst>
      <p:ext uri="{BB962C8B-B14F-4D97-AF65-F5344CB8AC3E}">
        <p14:creationId xmlns:p14="http://schemas.microsoft.com/office/powerpoint/2010/main" val="3921742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broken And great are You, Lord It's Your breath in our lungs So we pour out our praise We pour out our</a:t>
            </a:r>
          </a:p>
        </p:txBody>
      </p:sp>
    </p:spTree>
    <p:extLst>
      <p:ext uri="{BB962C8B-B14F-4D97-AF65-F5344CB8AC3E}">
        <p14:creationId xmlns:p14="http://schemas.microsoft.com/office/powerpoint/2010/main" val="1320177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praise It's Your breath in our lungs So we pour out our praise to You only It's Your breath in our lungs</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646129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we pour out our praise We pour out our praise It's Your breath in our lungs So we pour out our praise to</a:t>
            </a:r>
          </a:p>
        </p:txBody>
      </p:sp>
    </p:spTree>
    <p:extLst>
      <p:ext uri="{BB962C8B-B14F-4D97-AF65-F5344CB8AC3E}">
        <p14:creationId xmlns:p14="http://schemas.microsoft.com/office/powerpoint/2010/main" val="3642934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Hearts declare his praise. For who can stop the Lord all mighty. And Our God is the lion. The Lion of Judah</a:t>
            </a:r>
          </a:p>
        </p:txBody>
      </p:sp>
    </p:spTree>
    <p:extLst>
      <p:ext uri="{BB962C8B-B14F-4D97-AF65-F5344CB8AC3E}">
        <p14:creationId xmlns:p14="http://schemas.microsoft.com/office/powerpoint/2010/main" val="165676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only And all the earth will shout Your praise Our hearts will cry, these bones will sing Great are You, </a:t>
            </a:r>
          </a:p>
        </p:txBody>
      </p:sp>
    </p:spTree>
    <p:extLst>
      <p:ext uri="{BB962C8B-B14F-4D97-AF65-F5344CB8AC3E}">
        <p14:creationId xmlns:p14="http://schemas.microsoft.com/office/powerpoint/2010/main" val="3774367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Lord And all the earth will shout Your praise Our hearts will cry, these bones will sing Great are You, </a:t>
            </a:r>
          </a:p>
        </p:txBody>
      </p:sp>
    </p:spTree>
    <p:extLst>
      <p:ext uri="{BB962C8B-B14F-4D97-AF65-F5344CB8AC3E}">
        <p14:creationId xmlns:p14="http://schemas.microsoft.com/office/powerpoint/2010/main" val="159571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Lord And all the earth will shout Your praise Our hearts will cry, these bones will say Great are You, </a:t>
            </a:r>
          </a:p>
        </p:txBody>
      </p:sp>
    </p:spTree>
    <p:extLst>
      <p:ext uri="{BB962C8B-B14F-4D97-AF65-F5344CB8AC3E}">
        <p14:creationId xmlns:p14="http://schemas.microsoft.com/office/powerpoint/2010/main" val="102686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It's Your breath in our lungs So we pour out our praise We pour out our praise It's Your breath in our</a:t>
            </a:r>
          </a:p>
        </p:txBody>
      </p:sp>
    </p:spTree>
    <p:extLst>
      <p:ext uri="{BB962C8B-B14F-4D97-AF65-F5344CB8AC3E}">
        <p14:creationId xmlns:p14="http://schemas.microsoft.com/office/powerpoint/2010/main" val="425622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lungs So we pour out our praise to You only It's Your breath in our lungs So we pour out our praise We</a:t>
            </a:r>
          </a:p>
        </p:txBody>
      </p:sp>
    </p:spTree>
    <p:extLst>
      <p:ext uri="{BB962C8B-B14F-4D97-AF65-F5344CB8AC3E}">
        <p14:creationId xmlns:p14="http://schemas.microsoft.com/office/powerpoint/2010/main" val="518080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pour out our praise It's Your breath in our lungs So we pour out our praise to You only</a:t>
            </a:r>
          </a:p>
        </p:txBody>
      </p:sp>
    </p:spTree>
    <p:extLst>
      <p:ext uri="{BB962C8B-B14F-4D97-AF65-F5344CB8AC3E}">
        <p14:creationId xmlns:p14="http://schemas.microsoft.com/office/powerpoint/2010/main" val="1105029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Nothing Else</a:t>
            </a:r>
          </a:p>
          <a:p>
            <a:pPr marL="0" indent="0" algn="ctr">
              <a:buNone/>
            </a:pPr>
            <a:r>
              <a:rPr lang="en-US" sz="4000" b="1" dirty="0">
                <a:solidFill>
                  <a:schemeClr val="bg1"/>
                </a:solidFill>
                <a:latin typeface="Arial"/>
                <a:ea typeface="+mn-lt"/>
                <a:cs typeface="+mn-lt"/>
              </a:rPr>
              <a:t>(Cody Carnes) </a:t>
            </a:r>
          </a:p>
        </p:txBody>
      </p:sp>
    </p:spTree>
    <p:extLst>
      <p:ext uri="{BB962C8B-B14F-4D97-AF65-F5344CB8AC3E}">
        <p14:creationId xmlns:p14="http://schemas.microsoft.com/office/powerpoint/2010/main" val="41377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 Oh, I'm not here for blessings Jesus, You don't owe me anything More than anything that</a:t>
            </a:r>
          </a:p>
        </p:txBody>
      </p:sp>
    </p:spTree>
    <p:extLst>
      <p:ext uri="{BB962C8B-B14F-4D97-AF65-F5344CB8AC3E}">
        <p14:creationId xmlns:p14="http://schemas.microsoft.com/office/powerpoint/2010/main" val="3766197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can do I just want You I'm sorry when I've just gone through the motions I'm sorry when I just sang</a:t>
            </a:r>
          </a:p>
        </p:txBody>
      </p:sp>
    </p:spTree>
    <p:extLst>
      <p:ext uri="{BB962C8B-B14F-4D97-AF65-F5344CB8AC3E}">
        <p14:creationId xmlns:p14="http://schemas.microsoft.com/office/powerpoint/2010/main" val="1933580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another song Take me back to where we started I open up my heart to You I'm sorry when I've come</a:t>
            </a:r>
          </a:p>
        </p:txBody>
      </p:sp>
    </p:spTree>
    <p:extLst>
      <p:ext uri="{BB962C8B-B14F-4D97-AF65-F5344CB8AC3E}">
        <p14:creationId xmlns:p14="http://schemas.microsoft.com/office/powerpoint/2010/main" val="3701856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He’s roaring with power.. And fighting our battles. And every knee will bow before him. Our God is </a:t>
            </a:r>
          </a:p>
        </p:txBody>
      </p:sp>
    </p:spTree>
    <p:extLst>
      <p:ext uri="{BB962C8B-B14F-4D97-AF65-F5344CB8AC3E}">
        <p14:creationId xmlns:p14="http://schemas.microsoft.com/office/powerpoint/2010/main" val="1417760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 my agenda I'm sorry when I forgot that You're enough Take me back to where we started I open up</a:t>
            </a:r>
          </a:p>
        </p:txBody>
      </p:sp>
    </p:spTree>
    <p:extLst>
      <p:ext uri="{BB962C8B-B14F-4D97-AF65-F5344CB8AC3E}">
        <p14:creationId xmlns:p14="http://schemas.microsoft.com/office/powerpoint/2010/main" val="1819744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heart to You I'm caught up in Your presence I just want to sit here at Your feet I'm caught up in this holy</a:t>
            </a:r>
          </a:p>
        </p:txBody>
      </p:sp>
    </p:spTree>
    <p:extLst>
      <p:ext uri="{BB962C8B-B14F-4D97-AF65-F5344CB8AC3E}">
        <p14:creationId xmlns:p14="http://schemas.microsoft.com/office/powerpoint/2010/main" val="4259830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moment I never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 Oh, I'm not here for blessings Jesus, You don't owe me anything And</a:t>
            </a:r>
          </a:p>
        </p:txBody>
      </p:sp>
    </p:spTree>
    <p:extLst>
      <p:ext uri="{BB962C8B-B14F-4D97-AF65-F5344CB8AC3E}">
        <p14:creationId xmlns:p14="http://schemas.microsoft.com/office/powerpoint/2010/main" val="363197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more than anything that You can do I just want You</a:t>
            </a:r>
          </a:p>
          <a:p>
            <a:pPr marL="0" indent="0" algn="ctr">
              <a:buNone/>
            </a:pPr>
            <a:r>
              <a:rPr lang="en-US" sz="4000" dirty="0">
                <a:solidFill>
                  <a:schemeClr val="bg1"/>
                </a:solidFill>
                <a:latin typeface="Arial"/>
                <a:ea typeface="+mn-lt"/>
                <a:cs typeface="+mn-lt"/>
              </a:rPr>
              <a:t>I just want You Nothing else, nothing else Nothing</a:t>
            </a:r>
          </a:p>
        </p:txBody>
      </p:sp>
    </p:spTree>
    <p:extLst>
      <p:ext uri="{BB962C8B-B14F-4D97-AF65-F5344CB8AC3E}">
        <p14:creationId xmlns:p14="http://schemas.microsoft.com/office/powerpoint/2010/main" val="627203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else will do I just want You Nothing else, nothing else</a:t>
            </a:r>
          </a:p>
          <a:p>
            <a:pPr marL="0" indent="0" algn="ctr">
              <a:buNone/>
            </a:pPr>
            <a:r>
              <a:rPr lang="en-US" sz="4000" dirty="0">
                <a:solidFill>
                  <a:schemeClr val="bg1"/>
                </a:solidFill>
                <a:latin typeface="Arial"/>
                <a:ea typeface="+mn-lt"/>
                <a:cs typeface="+mn-lt"/>
              </a:rPr>
              <a:t>Nothing else will do I just want You Nothing else, </a:t>
            </a:r>
          </a:p>
        </p:txBody>
      </p:sp>
    </p:spTree>
    <p:extLst>
      <p:ext uri="{BB962C8B-B14F-4D97-AF65-F5344CB8AC3E}">
        <p14:creationId xmlns:p14="http://schemas.microsoft.com/office/powerpoint/2010/main" val="1306451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else Nothing else will do I just want You Nothing else, nothing else, Jesus Nothing else will do</a:t>
            </a:r>
          </a:p>
        </p:txBody>
      </p:sp>
    </p:spTree>
    <p:extLst>
      <p:ext uri="{BB962C8B-B14F-4D97-AF65-F5344CB8AC3E}">
        <p14:creationId xmlns:p14="http://schemas.microsoft.com/office/powerpoint/2010/main" val="3395494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just want You Nothing else, nothing else Nothing else will do I just want You Nothing else, nothing</a:t>
            </a:r>
          </a:p>
        </p:txBody>
      </p:sp>
    </p:spTree>
    <p:extLst>
      <p:ext uri="{BB962C8B-B14F-4D97-AF65-F5344CB8AC3E}">
        <p14:creationId xmlns:p14="http://schemas.microsoft.com/office/powerpoint/2010/main" val="1919218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else, Jesus Nothing else will do I'm coming back to where we started I'm coming back to where we</a:t>
            </a:r>
          </a:p>
        </p:txBody>
      </p:sp>
    </p:spTree>
    <p:extLst>
      <p:ext uri="{BB962C8B-B14F-4D97-AF65-F5344CB8AC3E}">
        <p14:creationId xmlns:p14="http://schemas.microsoft.com/office/powerpoint/2010/main" val="540877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started When I first felt Your love You're all that matters, Jesus You're all that matters I'm coming</a:t>
            </a:r>
          </a:p>
        </p:txBody>
      </p:sp>
    </p:spTree>
    <p:extLst>
      <p:ext uri="{BB962C8B-B14F-4D97-AF65-F5344CB8AC3E}">
        <p14:creationId xmlns:p14="http://schemas.microsoft.com/office/powerpoint/2010/main" val="2686735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back to what really matters Just Your heart I just </a:t>
            </a:r>
            <a:r>
              <a:rPr lang="en-US" sz="4400" dirty="0" err="1">
                <a:solidFill>
                  <a:schemeClr val="bg1"/>
                </a:solidFill>
                <a:latin typeface="Arial"/>
                <a:ea typeface="+mn-lt"/>
                <a:cs typeface="+mn-lt"/>
              </a:rPr>
              <a:t>wanna</a:t>
            </a:r>
            <a:r>
              <a:rPr lang="en-US" sz="4400" dirty="0">
                <a:solidFill>
                  <a:schemeClr val="bg1"/>
                </a:solidFill>
                <a:latin typeface="Arial"/>
                <a:ea typeface="+mn-lt"/>
                <a:cs typeface="+mn-lt"/>
              </a:rPr>
              <a:t> bless Your heart, Jesus I'm caught up in</a:t>
            </a:r>
          </a:p>
        </p:txBody>
      </p:sp>
    </p:spTree>
    <p:extLst>
      <p:ext uri="{BB962C8B-B14F-4D97-AF65-F5344CB8AC3E}">
        <p14:creationId xmlns:p14="http://schemas.microsoft.com/office/powerpoint/2010/main" val="3718852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Lamb. The Lamb that was slain. For the sins of the world. His blood breaks the chains. And every</a:t>
            </a:r>
          </a:p>
        </p:txBody>
      </p:sp>
    </p:spTree>
    <p:extLst>
      <p:ext uri="{BB962C8B-B14F-4D97-AF65-F5344CB8AC3E}">
        <p14:creationId xmlns:p14="http://schemas.microsoft.com/office/powerpoint/2010/main" val="576693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presence I just want to sit here at Your feet I'm caught up in this holy moment I never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a:t>
            </a:r>
          </a:p>
        </p:txBody>
      </p:sp>
    </p:spTree>
    <p:extLst>
      <p:ext uri="{BB962C8B-B14F-4D97-AF65-F5344CB8AC3E}">
        <p14:creationId xmlns:p14="http://schemas.microsoft.com/office/powerpoint/2010/main" val="2968588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oh, I'm not here for blessings Jesus, You don't owe me anything More than anything that You can</a:t>
            </a:r>
          </a:p>
        </p:txBody>
      </p:sp>
    </p:spTree>
    <p:extLst>
      <p:ext uri="{BB962C8B-B14F-4D97-AF65-F5344CB8AC3E}">
        <p14:creationId xmlns:p14="http://schemas.microsoft.com/office/powerpoint/2010/main" val="145292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 Oh, I just want You</a:t>
            </a:r>
          </a:p>
        </p:txBody>
      </p:sp>
    </p:spTree>
    <p:extLst>
      <p:ext uri="{BB962C8B-B14F-4D97-AF65-F5344CB8AC3E}">
        <p14:creationId xmlns:p14="http://schemas.microsoft.com/office/powerpoint/2010/main" val="2312954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Give Me Faith</a:t>
            </a:r>
          </a:p>
          <a:p>
            <a:pPr marL="0" indent="0" algn="ctr">
              <a:buNone/>
            </a:pPr>
            <a:r>
              <a:rPr lang="en-US" sz="4000" b="1" dirty="0">
                <a:solidFill>
                  <a:schemeClr val="bg1"/>
                </a:solidFill>
                <a:latin typeface="Arial"/>
                <a:ea typeface="+mn-lt"/>
                <a:cs typeface="+mn-lt"/>
              </a:rPr>
              <a:t>(Elevation Worship) </a:t>
            </a:r>
          </a:p>
        </p:txBody>
      </p:sp>
    </p:spTree>
    <p:extLst>
      <p:ext uri="{BB962C8B-B14F-4D97-AF65-F5344CB8AC3E}">
        <p14:creationId xmlns:p14="http://schemas.microsoft.com/office/powerpoint/2010/main" val="28877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need you to soften my heart And break me apart I need you to open my eyes To see that You’re</a:t>
            </a:r>
          </a:p>
        </p:txBody>
      </p:sp>
    </p:spTree>
    <p:extLst>
      <p:ext uri="{BB962C8B-B14F-4D97-AF65-F5344CB8AC3E}">
        <p14:creationId xmlns:p14="http://schemas.microsoft.com/office/powerpoint/2010/main" val="1641467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shaping my life All I am, I surrender Give me faith to trust what you say That you're good and your love is</a:t>
            </a:r>
          </a:p>
        </p:txBody>
      </p:sp>
    </p:spTree>
    <p:extLst>
      <p:ext uri="{BB962C8B-B14F-4D97-AF65-F5344CB8AC3E}">
        <p14:creationId xmlns:p14="http://schemas.microsoft.com/office/powerpoint/2010/main" val="3266046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great I'm broken inside, I give you my life I need you to soften my heart And break me apart I need you to</a:t>
            </a:r>
          </a:p>
        </p:txBody>
      </p:sp>
    </p:spTree>
    <p:extLst>
      <p:ext uri="{BB962C8B-B14F-4D97-AF65-F5344CB8AC3E}">
        <p14:creationId xmlns:p14="http://schemas.microsoft.com/office/powerpoint/2010/main" val="3250151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pierce through the dark And cleanse every part of me</a:t>
            </a:r>
          </a:p>
          <a:p>
            <a:pPr marL="0" indent="0" algn="ctr">
              <a:buNone/>
            </a:pPr>
            <a:r>
              <a:rPr lang="en-US" sz="4000" dirty="0">
                <a:solidFill>
                  <a:schemeClr val="bg1"/>
                </a:solidFill>
                <a:latin typeface="Arial"/>
                <a:ea typeface="+mn-lt"/>
                <a:cs typeface="+mn-lt"/>
              </a:rPr>
              <a:t>All I am, I surrender Give me faith to trust what you</a:t>
            </a:r>
          </a:p>
        </p:txBody>
      </p:sp>
    </p:spTree>
    <p:extLst>
      <p:ext uri="{BB962C8B-B14F-4D97-AF65-F5344CB8AC3E}">
        <p14:creationId xmlns:p14="http://schemas.microsoft.com/office/powerpoint/2010/main" val="2469405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say That you're good and your love is great I'm broken inside, I give you my life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 may be</a:t>
            </a:r>
          </a:p>
        </p:txBody>
      </p:sp>
    </p:spTree>
    <p:extLst>
      <p:ext uri="{BB962C8B-B14F-4D97-AF65-F5344CB8AC3E}">
        <p14:creationId xmlns:p14="http://schemas.microsoft.com/office/powerpoint/2010/main" val="401159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weak But Your spirit strong in me My flesh may fail</a:t>
            </a:r>
          </a:p>
          <a:p>
            <a:pPr marL="0" indent="0" algn="ctr">
              <a:buNone/>
            </a:pPr>
            <a:r>
              <a:rPr lang="en-US" sz="4000" dirty="0">
                <a:solidFill>
                  <a:schemeClr val="bg1"/>
                </a:solidFill>
                <a:latin typeface="Arial"/>
                <a:ea typeface="+mn-lt"/>
                <a:cs typeface="+mn-lt"/>
              </a:rPr>
              <a:t>My God you never will I may be weak But Your spirit</a:t>
            </a:r>
          </a:p>
        </p:txBody>
      </p:sp>
    </p:spTree>
    <p:extLst>
      <p:ext uri="{BB962C8B-B14F-4D97-AF65-F5344CB8AC3E}">
        <p14:creationId xmlns:p14="http://schemas.microsoft.com/office/powerpoint/2010/main" val="132492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Knee will bow before the Lion and the Lamb. Yes Every knee will bow before him. So open up the </a:t>
            </a:r>
          </a:p>
        </p:txBody>
      </p:sp>
    </p:spTree>
    <p:extLst>
      <p:ext uri="{BB962C8B-B14F-4D97-AF65-F5344CB8AC3E}">
        <p14:creationId xmlns:p14="http://schemas.microsoft.com/office/powerpoint/2010/main" val="57993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strong in me My flesh may fail My God you never will</a:t>
            </a:r>
          </a:p>
          <a:p>
            <a:pPr marL="0" indent="0" algn="ctr">
              <a:buNone/>
            </a:pPr>
            <a:r>
              <a:rPr lang="en-US" sz="4000" dirty="0">
                <a:solidFill>
                  <a:schemeClr val="bg1"/>
                </a:solidFill>
                <a:latin typeface="Arial"/>
                <a:ea typeface="+mn-lt"/>
                <a:cs typeface="+mn-lt"/>
              </a:rPr>
              <a:t>Give me faith to trust what you say That you're good</a:t>
            </a:r>
          </a:p>
        </p:txBody>
      </p:sp>
    </p:spTree>
    <p:extLst>
      <p:ext uri="{BB962C8B-B14F-4D97-AF65-F5344CB8AC3E}">
        <p14:creationId xmlns:p14="http://schemas.microsoft.com/office/powerpoint/2010/main" val="2010941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your love is great I'm broken inside, I give you my life Give me faith to trust what you say That</a:t>
            </a:r>
          </a:p>
        </p:txBody>
      </p:sp>
    </p:spTree>
    <p:extLst>
      <p:ext uri="{BB962C8B-B14F-4D97-AF65-F5344CB8AC3E}">
        <p14:creationId xmlns:p14="http://schemas.microsoft.com/office/powerpoint/2010/main" val="4461609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good and your love is great I'm broken inside, I give you my life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 may be weak But Your</a:t>
            </a:r>
          </a:p>
        </p:txBody>
      </p:sp>
    </p:spTree>
    <p:extLst>
      <p:ext uri="{BB962C8B-B14F-4D97-AF65-F5344CB8AC3E}">
        <p14:creationId xmlns:p14="http://schemas.microsoft.com/office/powerpoint/2010/main" val="1074595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spirit strong in me My flesh may fail My God you never will I may be weak But Your spirit strong in me</a:t>
            </a:r>
          </a:p>
        </p:txBody>
      </p:sp>
    </p:spTree>
    <p:extLst>
      <p:ext uri="{BB962C8B-B14F-4D97-AF65-F5344CB8AC3E}">
        <p14:creationId xmlns:p14="http://schemas.microsoft.com/office/powerpoint/2010/main" val="3450598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flesh may fail My God you never will.</a:t>
            </a:r>
          </a:p>
        </p:txBody>
      </p:sp>
    </p:spTree>
    <p:extLst>
      <p:ext uri="{BB962C8B-B14F-4D97-AF65-F5344CB8AC3E}">
        <p14:creationId xmlns:p14="http://schemas.microsoft.com/office/powerpoint/2010/main" val="42848699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510872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2133600" y="2"/>
            <a:ext cx="7772400" cy="6121625"/>
          </a:xfrm>
          <a:prstGeom prst="rect">
            <a:avLst/>
          </a:prstGeom>
        </p:spPr>
      </p:pic>
      <p:pic>
        <p:nvPicPr>
          <p:cNvPr id="2" name="The Ark and the Darkness Official Trailer 1">
            <a:hlinkClick r:id="" action="ppaction://media"/>
            <a:extLst>
              <a:ext uri="{FF2B5EF4-FFF2-40B4-BE49-F238E27FC236}">
                <a16:creationId xmlns:a16="http://schemas.microsoft.com/office/drawing/2014/main" id="{F1E8D014-BCB7-9094-8260-DDD73D91D5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
            <a:ext cx="12192000" cy="6858000"/>
          </a:xfrm>
          <a:prstGeom prst="rect">
            <a:avLst/>
          </a:prstGeom>
        </p:spPr>
      </p:pic>
    </p:spTree>
    <p:extLst>
      <p:ext uri="{BB962C8B-B14F-4D97-AF65-F5344CB8AC3E}">
        <p14:creationId xmlns:p14="http://schemas.microsoft.com/office/powerpoint/2010/main" val="266038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92854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0" y="0"/>
            <a:ext cx="121920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Just Like the Days of Noah &amp; Lot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Luke 17:26-30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March 3, 2024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GCF highest resolution.jpg"/>
          <p:cNvPicPr>
            <a:picLocks noChangeAspect="1"/>
          </p:cNvPicPr>
          <p:nvPr/>
        </p:nvPicPr>
        <p:blipFill>
          <a:blip r:embed="rId2" cstate="print"/>
          <a:stretch>
            <a:fillRect/>
          </a:stretch>
        </p:blipFill>
        <p:spPr>
          <a:xfrm>
            <a:off x="10642601" y="1581150"/>
            <a:ext cx="1549399" cy="1162050"/>
          </a:xfrm>
          <a:prstGeom prst="rect">
            <a:avLst/>
          </a:prstGeom>
        </p:spPr>
      </p:pic>
      <p:pic>
        <p:nvPicPr>
          <p:cNvPr id="5" name="Picture 4" descr="A group of people swimming in water&#10;&#10;Description automatically generated">
            <a:extLst>
              <a:ext uri="{FF2B5EF4-FFF2-40B4-BE49-F238E27FC236}">
                <a16:creationId xmlns:a16="http://schemas.microsoft.com/office/drawing/2014/main" id="{D7F44C1C-41F3-808F-AF67-95FD94594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12192000" cy="4114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Gates. Make way before the King of Kings. The God who comes to save. Is here to set the captives free.</a:t>
            </a:r>
          </a:p>
        </p:txBody>
      </p:sp>
    </p:spTree>
    <p:extLst>
      <p:ext uri="{BB962C8B-B14F-4D97-AF65-F5344CB8AC3E}">
        <p14:creationId xmlns:p14="http://schemas.microsoft.com/office/powerpoint/2010/main" val="13400130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Luke 17:26-30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26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as it was in the days of Noah, so it will be also in the days of the Son of Man:</a:t>
            </a:r>
            <a:r>
              <a:rPr lang="en-US" sz="4000" dirty="0">
                <a:effectLst/>
                <a:latin typeface="Verdana" panose="020B0604030504040204" pitchFamily="34" charset="0"/>
                <a:ea typeface="Calibri" panose="020F0502020204030204" pitchFamily="34" charset="0"/>
                <a:cs typeface="Times New Roman" panose="02020603050405020304" pitchFamily="18" charset="0"/>
              </a:rPr>
              <a:t> 27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They ate, they drank, they married wives, they were given in marriage, until the day that Noah entered the ark, and the flood came and destroyed them all.</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618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28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Likewise as it was also in the days of Lot: They ate, they drank, they bought, they sold, they planted, they built;</a:t>
            </a:r>
            <a:r>
              <a:rPr lang="en-US" sz="4000" dirty="0">
                <a:effectLst/>
                <a:latin typeface="Verdana" panose="020B0604030504040204" pitchFamily="34" charset="0"/>
                <a:ea typeface="Calibri" panose="020F0502020204030204" pitchFamily="34" charset="0"/>
                <a:cs typeface="Times New Roman" panose="02020603050405020304" pitchFamily="18" charset="0"/>
              </a:rPr>
              <a:t> 29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but on the day that Lot went out of Sodom it rained fire and brimstone from heaven and destroyed them all.</a:t>
            </a:r>
            <a:r>
              <a:rPr lang="en-US" sz="4000" dirty="0">
                <a:effectLst/>
                <a:latin typeface="Verdana" panose="020B0604030504040204" pitchFamily="34" charset="0"/>
                <a:ea typeface="Calibri" panose="020F0502020204030204" pitchFamily="34" charset="0"/>
                <a:cs typeface="Times New Roman" panose="02020603050405020304" pitchFamily="18" charset="0"/>
              </a:rPr>
              <a:t> 30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Even so will it be in the day when the Son of Man is revealed.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024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If there’s one story in the Bible most people know, it’s the one about Noah and the ark—even children’s books are written about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8344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When He opened the fourth seal, I heard the voice of the fourth living creature saying, "Come and see." 8 So I looked, and behold, a pale horse. And the name of him who sat on it was Death, and Hades followed with him. And power was given to them over a fourth of the earth, to kill with sword, with hunger, with death, and by the beasts of the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DAA3B97-4549-A79E-19FD-61C5DE2C31A7}"/>
              </a:ext>
            </a:extLst>
          </p:cNvPr>
          <p:cNvPicPr>
            <a:picLocks noChangeAspect="1"/>
          </p:cNvPicPr>
          <p:nvPr/>
        </p:nvPicPr>
        <p:blipFill>
          <a:blip r:embed="rId2"/>
          <a:stretch>
            <a:fillRect/>
          </a:stretch>
        </p:blipFill>
        <p:spPr>
          <a:xfrm>
            <a:off x="-76200" y="0"/>
            <a:ext cx="12572999" cy="6858000"/>
          </a:xfrm>
          <a:prstGeom prst="rect">
            <a:avLst/>
          </a:prstGeom>
        </p:spPr>
      </p:pic>
    </p:spTree>
    <p:extLst>
      <p:ext uri="{BB962C8B-B14F-4D97-AF65-F5344CB8AC3E}">
        <p14:creationId xmlns:p14="http://schemas.microsoft.com/office/powerpoint/2010/main" val="2915613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Daniel 12:1-4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p>
          <a:p>
            <a:pPr marL="0" marR="0" algn="ctr">
              <a:lnSpc>
                <a:spcPct val="115000"/>
              </a:lnSpc>
              <a:spcBef>
                <a:spcPts val="0"/>
              </a:spcBef>
              <a:spcAft>
                <a:spcPts val="0"/>
              </a:spcAft>
            </a:pPr>
            <a:endParaRPr lang="en-US" sz="4000" dirty="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7B4DEE4-98C0-22FB-2BDB-2CDF78968C33}"/>
              </a:ext>
            </a:extLst>
          </p:cNvPr>
          <p:cNvPicPr>
            <a:picLocks noChangeAspect="1"/>
          </p:cNvPicPr>
          <p:nvPr/>
        </p:nvPicPr>
        <p:blipFill>
          <a:blip r:embed="rId2"/>
          <a:stretch>
            <a:fillRect/>
          </a:stretch>
        </p:blipFill>
        <p:spPr>
          <a:xfrm>
            <a:off x="-381000" y="0"/>
            <a:ext cx="12572999" cy="6858000"/>
          </a:xfrm>
          <a:prstGeom prst="rect">
            <a:avLst/>
          </a:prstGeom>
        </p:spPr>
      </p:pic>
    </p:spTree>
    <p:extLst>
      <p:ext uri="{BB962C8B-B14F-4D97-AF65-F5344CB8AC3E}">
        <p14:creationId xmlns:p14="http://schemas.microsoft.com/office/powerpoint/2010/main" val="38645269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And many of those who sleep in the dust of the earth shall awake, Some to everlasting life, Some to shame and everlasting contempt. 3 Those who are wise shall shine Like the brightness of the firmament, And those who turn many to righteousness Like the stars forever and ever.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6B1B805A-849E-0A35-7F23-DACE4740091E}"/>
              </a:ext>
            </a:extLst>
          </p:cNvPr>
          <p:cNvPicPr>
            <a:picLocks noChangeAspect="1"/>
          </p:cNvPicPr>
          <p:nvPr/>
        </p:nvPicPr>
        <p:blipFill>
          <a:blip r:embed="rId2"/>
          <a:stretch>
            <a:fillRect/>
          </a:stretch>
        </p:blipFill>
        <p:spPr>
          <a:xfrm>
            <a:off x="1" y="0"/>
            <a:ext cx="12192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"But you, Daniel, shut up the words, and seal the book until the time of the end; many shall run to and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fro</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knowledge shall increase."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7189DFE-83E5-7898-7B9A-E49BC204176F}"/>
              </a:ext>
            </a:extLst>
          </p:cNvPr>
          <p:cNvPicPr>
            <a:picLocks noChangeAspect="1"/>
          </p:cNvPicPr>
          <p:nvPr/>
        </p:nvPicPr>
        <p:blipFill>
          <a:blip r:embed="rId2"/>
          <a:stretch>
            <a:fillRect/>
          </a:stretch>
        </p:blipFill>
        <p:spPr>
          <a:xfrm>
            <a:off x="-152399" y="-152400"/>
            <a:ext cx="12344400" cy="7010400"/>
          </a:xfrm>
          <a:prstGeom prst="rect">
            <a:avLst/>
          </a:prstGeom>
        </p:spPr>
      </p:pic>
    </p:spTree>
    <p:extLst>
      <p:ext uri="{BB962C8B-B14F-4D97-AF65-F5344CB8AC3E}">
        <p14:creationId xmlns:p14="http://schemas.microsoft.com/office/powerpoint/2010/main" val="28994384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Genesis 6:5-13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Then the LORD saw that the wickedness of man was great in the earth, and that every intent of the thoughts of his heart was only evil continually. 6 And the LORD was sorry that He had made man on the earth, and He was grieved in His heart.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802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7 So the LORD said, "I will destroy man whom I have created from the face of the earth, both man and beast, creeping thing and birds of the air, for I am sorry that I have made them." 8 But Noah found grace in the eyes of the LORD. 9 This is the genealogy of Noah. Noah was a just man, perfect in his generations. Noah walked with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10 And Noah begot three sons: Shem, Ham, and Japheth. 11 The earth also was corrupt before God, and the earth was filled with violence. 12 So God looked upon the earth, and indeed it was corrupt; for all flesh had corrupted their way on the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For who can stop the Lord Almighty. Our God is the Lion. The Lion of Judah. He’s roaring with power</a:t>
            </a:r>
          </a:p>
        </p:txBody>
      </p:sp>
    </p:spTree>
    <p:extLst>
      <p:ext uri="{BB962C8B-B14F-4D97-AF65-F5344CB8AC3E}">
        <p14:creationId xmlns:p14="http://schemas.microsoft.com/office/powerpoint/2010/main" val="38569442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13 And God said to Noah, "The end of all flesh has come before Me, for the earth is filled with violence through them; and behold, I will destroy them with the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00179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Character of Noah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Genesis 6:9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This is the genealogy of Noah. Noah was a just man, perfect in his generations. Noah walked with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229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Genesis 6:8</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But Noah found grace in the eyes of the LORD.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24:37-39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37 But as the days of Noah were, so also will the coming of the Son of Man be.</a:t>
            </a:r>
            <a:r>
              <a:rPr lang="en-US" sz="4000" dirty="0">
                <a:effectLst/>
                <a:latin typeface="Verdana" panose="020B0604030504040204" pitchFamily="34" charset="0"/>
                <a:ea typeface="Calibri" panose="020F0502020204030204" pitchFamily="34" charset="0"/>
                <a:cs typeface="Times New Roman" panose="02020603050405020304" pitchFamily="18" charset="0"/>
              </a:rPr>
              <a:t> 38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as in the days before the flood, they were eating and drinking, marrying and giving in marriage, until the day that Noah entered the ark,</a:t>
            </a:r>
            <a:r>
              <a:rPr lang="en-US" sz="4000" dirty="0">
                <a:effectLst/>
                <a:latin typeface="Verdana" panose="020B0604030504040204" pitchFamily="34" charset="0"/>
                <a:ea typeface="Calibri" panose="020F0502020204030204" pitchFamily="34" charset="0"/>
                <a:cs typeface="Times New Roman" panose="02020603050405020304" pitchFamily="18" charset="0"/>
              </a:rPr>
              <a:t> 39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did not know until the flood came and took them all away, so also will the coming of the Son of Man be.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187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The World in Noah’s Day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51275"/>
            <a:ext cx="12192000" cy="5537675"/>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Genesis 6:5-6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“Then the Lord saw that the wickedness of man was great on the earth, and that every intent of the thoughts of his heart was only evil continually. The Lord was sorry that He had made man on the earth, and He was grieved in His heart.”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3120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Genesis 6:13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end of all flesh has come before Me, for the earth is filled with violence through them; and behold, I will destroy them with the earth…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5649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Genesis 1:31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“God saw all that He had made, and behold, it was very good”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37691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had happened?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682267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18768</TotalTime>
  <Words>4466</Words>
  <Application>Microsoft Office PowerPoint</Application>
  <PresentationFormat>Widescreen</PresentationFormat>
  <Paragraphs>335</Paragraphs>
  <Slides>144</Slides>
  <Notes>0</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144</vt:i4>
      </vt:variant>
    </vt:vector>
  </HeadingPairs>
  <TitlesOfParts>
    <vt:vector size="157" baseType="lpstr">
      <vt:lpstr>Arial</vt:lpstr>
      <vt:lpstr>Calibri</vt:lpstr>
      <vt:lpstr>Calibri Light</vt:lpstr>
      <vt:lpstr>Constantia</vt:lpstr>
      <vt:lpstr>Tahoma</vt:lpstr>
      <vt:lpstr>Times New Roman</vt:lpstr>
      <vt:lpstr>Verdana</vt:lpstr>
      <vt:lpstr>Verdana Pro</vt:lpstr>
      <vt:lpstr>Wingdings 2</vt:lpstr>
      <vt:lpstr>1_Mountain Top</vt:lpstr>
      <vt:lpstr>2_Mountain Top</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822</cp:revision>
  <dcterms:created xsi:type="dcterms:W3CDTF">2009-08-18T08:19:59Z</dcterms:created>
  <dcterms:modified xsi:type="dcterms:W3CDTF">2024-03-03T07:53:03Z</dcterms:modified>
</cp:coreProperties>
</file>