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34"/>
  </p:notesMasterIdLst>
  <p:handoutMasterIdLst>
    <p:handoutMasterId r:id="rId35"/>
  </p:handoutMasterIdLst>
  <p:sldIdLst>
    <p:sldId id="1757" r:id="rId4"/>
    <p:sldId id="460" r:id="rId5"/>
    <p:sldId id="1779" r:id="rId6"/>
    <p:sldId id="999" r:id="rId7"/>
    <p:sldId id="1000" r:id="rId8"/>
    <p:sldId id="1001" r:id="rId9"/>
    <p:sldId id="1040" r:id="rId10"/>
    <p:sldId id="1741" r:id="rId11"/>
    <p:sldId id="464" r:id="rId12"/>
    <p:sldId id="1742" r:id="rId13"/>
    <p:sldId id="1743" r:id="rId14"/>
    <p:sldId id="833" r:id="rId15"/>
    <p:sldId id="465" r:id="rId16"/>
    <p:sldId id="1773" r:id="rId17"/>
    <p:sldId id="1774" r:id="rId18"/>
    <p:sldId id="1752" r:id="rId19"/>
    <p:sldId id="373" r:id="rId20"/>
    <p:sldId id="978" r:id="rId21"/>
    <p:sldId id="374" r:id="rId22"/>
    <p:sldId id="979" r:id="rId23"/>
    <p:sldId id="375" r:id="rId24"/>
    <p:sldId id="1740" r:id="rId25"/>
    <p:sldId id="970" r:id="rId26"/>
    <p:sldId id="971" r:id="rId27"/>
    <p:sldId id="972" r:id="rId28"/>
    <p:sldId id="973" r:id="rId29"/>
    <p:sldId id="974" r:id="rId30"/>
    <p:sldId id="975" r:id="rId31"/>
    <p:sldId id="1597" r:id="rId32"/>
    <p:sldId id="852" r:id="rId33"/>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84" y="150"/>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handoutMaster" Target="handoutMasters/handout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3/22/2024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37294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3/22/2024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306504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3/22/2024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3/22/2024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69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3/22/2024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636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3/22/2024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65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3/22/2024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33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3/22/2024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109103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998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3/22/2024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813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3/22/2024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56693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92854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Faith admits that we can’t keep the law or measure up to God’s standards—we need help.</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9438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Faith is based on our relationship with God, not our performance for 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802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28 Therefore we conclude that a man is justified by faith apart from the deeds of the law.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James 2:18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someone will say, "You have faith, and I have works." Show me your faith without your works, and I will show you my faith by my works.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2:8-10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For by grace you have been saved through faith, and that not of yourselves; it is the gift of God, 9 not of works, lest anyone should boast. 10 For we are His workmanship, created in Christ Jesus for good works, which God prepared beforehand that we should walk in them.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8418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29 Or is He the God of the Jews only? Is He not also the God of the Gentiles? Yes, of the Gentiles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5998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30 since there is one God who will justify the circumcised by faith and the uncircumcised through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90017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will bless those who bless you, And I will curse him who curses you; And in you all the families of the earth shall be blessed."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31 Do we then make void the law through faith? Certainly not! On the contrary, we establish the law.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3:24-29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24 Therefore the law was our tutor to bring us to Christ, that we might be justified by faith. 25 But after faith has come, we are no longer under a tutor. 26 For you are all sons of God through faith in Christ Jesus. 27 For as many of you as were baptized into Christ have put on Christ.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28 There is neither Jew nor Greek, there is neither slave nor free, there is neither male nor female; for you are all one in Christ Jesus. 29 And if you are Christ's, then you are Abraham's seed, and heirs according to the promise.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1:8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we know that the law is good if one uses it lawfully…”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09448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a typeface="Calibri" panose="020F0502020204030204" pitchFamily="34" charset="0"/>
                <a:cs typeface="Times New Roman" panose="02020603050405020304" pitchFamily="18" charset="0"/>
              </a:rPr>
              <a:t>Justified by Faith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3:2731</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20,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3:27-31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Where is boasting then? It is excluded. By what law? Of works? No, but by the law of faith. 28 Therefore we conclude that a man is justified by faith apart from the deeds of the law. 29 Or is He the God of the Jews only? Is He not also the God of the Gentiles? Yes, of the Gentiles also,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30 since there is one God who will justify the circumcised by faith and the uncircumcised through faith. 31 Do we then make void the law through faith? Certainly not! On the contrary, we establish the law.</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27 Where is boasting then? It is excluded. By what law? Of works? No, but by the law of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without faith it is impossible to please Him, for he who comes to God must believe that He is, and that He is a rewarder of those who diligently seek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Faith eliminates the pride of human effort, because faith is not a deed that we do.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452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Faith exalts what God has done, not what people do.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19167</TotalTime>
  <Words>1168</Words>
  <Application>Microsoft Office PowerPoint</Application>
  <PresentationFormat>Widescreen</PresentationFormat>
  <Paragraphs>124</Paragraphs>
  <Slides>30</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831</cp:revision>
  <dcterms:created xsi:type="dcterms:W3CDTF">2009-08-18T08:19:59Z</dcterms:created>
  <dcterms:modified xsi:type="dcterms:W3CDTF">2024-03-22T18:18:03Z</dcterms:modified>
</cp:coreProperties>
</file>