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8"/>
  </p:notesMasterIdLst>
  <p:handoutMasterIdLst>
    <p:handoutMasterId r:id="rId49"/>
  </p:handoutMasterIdLst>
  <p:sldIdLst>
    <p:sldId id="1615"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1614" r:id="rId24"/>
    <p:sldId id="983" r:id="rId25"/>
    <p:sldId id="1002" r:id="rId26"/>
    <p:sldId id="1016" r:id="rId27"/>
    <p:sldId id="1015" r:id="rId28"/>
    <p:sldId id="1026" r:id="rId29"/>
    <p:sldId id="1025" r:id="rId30"/>
    <p:sldId id="1024" r:id="rId31"/>
    <p:sldId id="1023" r:id="rId32"/>
    <p:sldId id="1598" r:id="rId33"/>
    <p:sldId id="1604" r:id="rId34"/>
    <p:sldId id="1605" r:id="rId35"/>
    <p:sldId id="1617" r:id="rId36"/>
    <p:sldId id="1618" r:id="rId37"/>
    <p:sldId id="1619" r:id="rId38"/>
    <p:sldId id="969" r:id="rId39"/>
    <p:sldId id="970" r:id="rId40"/>
    <p:sldId id="971" r:id="rId41"/>
    <p:sldId id="972" r:id="rId42"/>
    <p:sldId id="973" r:id="rId43"/>
    <p:sldId id="974" r:id="rId44"/>
    <p:sldId id="975" r:id="rId45"/>
    <p:sldId id="1597" r:id="rId46"/>
    <p:sldId id="852" r:id="rId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3/3/2024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3/3/2024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3/3/2024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06575CE4-0F73-784D-2849-CEB2F691617B}"/>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83636F4-EAF2-DA5A-C753-DA4F0E9E5D39}"/>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13364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Exodus 20:1-20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And God spoke all these words, saying: 2 "I am the LORD your God, who brought you out of the land of Egypt, out of the house of bondage. 3 You shall have no other gods before Me. 4 "You shall not make for yourself a carved image, or any likeness of anything that is in heaven above, or that is in the earth beneath, or that is in the water under the earth;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you shall not bow down to them nor serve them. For I, the LORD your God, am a jealous God, visiting the iniquity of the fathers on the children to the third and fourth generations of those who hate Me, 6 but showing mercy to thousands, to those who love Me and keep My commandments.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"You shall not take the name of the LORD your God in vain, for the LORD will not hold him guiltless who takes His name in vain.  8 "Remember the Sabbath day, to keep it holy. 9 Six days you shall labor and do all your work, 10 but the seventh day is the Sabbath of the LORD your God. In it you shall do no work: you, nor your son, nor your daughter, nor your male servant, nor your female servant, nor your cattle, nor your stranger who is within your gates.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in six days the LORD made the heavens and the earth, the sea, and all that is in them, and rested the seventh day. Therefore the LORD blessed the Sabbath day and hallowed it. 12 "Honor your father and your mother, that your days may be long upon the land which the LORD your God is giving you. 13 "You shall not murder. 14 "You shall not commit adultery. 15 "You shall not steal.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"You shall not bear false witness against your neighbor. 17 "You shall not covet your neighbor's house; you shall not covet your neighbor's wife, nor his male servant, nor his female servant, nor his ox, nor his donkey, nor anything that is your neighbor's." 18 Now all the people witnessed the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thunderings</a:t>
            </a:r>
            <a:r>
              <a:rPr lang="en-US" sz="3700" dirty="0">
                <a:effectLst/>
                <a:latin typeface="Verdana" panose="020B0604030504040204" pitchFamily="34" charset="0"/>
                <a:ea typeface="Calibri" panose="020F0502020204030204" pitchFamily="34" charset="0"/>
                <a:cs typeface="Times New Roman" panose="02020603050405020304" pitchFamily="18" charset="0"/>
              </a:rPr>
              <a:t>, the lightning flashes, the sound of the trumpet, and the mountain smoking; and when the people saw it, they trembled and stood afar off.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Then they said to Moses, "You speak with us, and we will hear; but let not God speak with us, lest we die." 20 And Moses said to the people, "Do not fear; for God has come to test you, and that His fear may be before you, so that you may not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what great nation is there that has such statutes and righteous judgments as are in all this law which I set before you this 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3 For what if some did not believe? Will their unbelief make the faithfulness of God without effect?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This is a faithful saying: For if we died with Him, We shall also live with Him. 12 If we endure, We shall also reign with Him. If we deny Him, He also will deny us. 13 If we are faithless, He remains faithful; He cannot deny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know that the LORD your God, He is God, the faithful God who keeps covenant and mercy for a thousand generations with those who love Him and keep His commandments”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4 Certainly not! Indeed, let God be true but every man a liar. As it is written: "That You may be justified in Your words, And may overcome when You are judged."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1382A-D630-6330-D063-85C289D1A1F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07D8C63-7C21-2E61-AAF8-97D75C6C3193}"/>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116:11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said in my haste, "All men are liars."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775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“Against You, You only, have I sinned, And done this evil in Your sight--That You may be found just when You speak, And blameless when You judge”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20:9-18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Then He began to tell the people this parable: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certain man planted a vineyard, leased it to vinedressers, and went into a far country for a long time.</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at vintage-time he sent a servant to the vinedressers, that they might give him some of the fruit of the vineyard. But the vinedressers beat him and sent him away empty-handed.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Again he sent another servant; and they beat him also, treated him shamefully, and sent him away empty-handed.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again he sent a third; and they wounded him also and cast him out.</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owner of the vineyard said, 'What shall I do? I will send my beloved son. Probably they will respect him when they see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when the vinedressers saw him, they reasoned among themselves, saying, 'This is the heir. Come, let us kill him, that the inheritance may be ours.'</a:t>
            </a:r>
            <a:r>
              <a:rPr lang="en-US" sz="3700" dirty="0">
                <a:effectLst/>
                <a:latin typeface="Verdana" panose="020B0604030504040204" pitchFamily="34" charset="0"/>
                <a:ea typeface="Calibri" panose="020F0502020204030204" pitchFamily="34" charset="0"/>
                <a:cs typeface="Times New Roman" panose="02020603050405020304" pitchFamily="18" charset="0"/>
              </a:rPr>
              <a:t> 15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they cast him out of the vineyard and killed him. Therefore what will the owner of the vineyard do to them?</a:t>
            </a:r>
            <a:r>
              <a:rPr lang="en-US" sz="3700" dirty="0">
                <a:effectLst/>
                <a:latin typeface="Verdana" panose="020B0604030504040204" pitchFamily="34" charset="0"/>
                <a:ea typeface="Calibri" panose="020F0502020204030204" pitchFamily="34" charset="0"/>
                <a:cs typeface="Times New Roman" panose="02020603050405020304" pitchFamily="18" charset="0"/>
              </a:rPr>
              <a:t> 16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will come and destroy those vinedressers and give the vineyard to others." </a:t>
            </a:r>
            <a:r>
              <a:rPr lang="en-US" sz="3700" dirty="0">
                <a:effectLst/>
                <a:latin typeface="Verdana" panose="020B0604030504040204" pitchFamily="34" charset="0"/>
                <a:ea typeface="Calibri" panose="020F0502020204030204" pitchFamily="34" charset="0"/>
                <a:cs typeface="Times New Roman" panose="02020603050405020304" pitchFamily="18" charset="0"/>
              </a:rPr>
              <a:t>And when they heard it they said, "Certainly not!"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Then He looked at them and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then is this that is written: 'The stone which the builders rejected Has become the chief cornerstone'?</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"Whoever falls on that stone will be broken; but on whomever it falls, it will grind him to powder."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5 But if our unrighteousness demonstrates the righteousness of God, what shall we say? Is God unjust who inflicts wrath? (I speak as a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“If my sinfulness makes God look so good, then why should he punish me?</a:t>
            </a: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I’m actually helping him out!”</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6 Certainly not! For then how will God judge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Let God Be True and Every Man a Liar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3:1-7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28,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Revelation 20:11-15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Then I saw a great white throne and Him who sat on it, from whose face the earth and the heaven fled away. And there was found no place for them. 12 And I saw the dead, small and great, standing before God, and books were opened. And another book was opened, which is the Book of Life. And the dead were judged according to their works, by the things which were written in the books.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 sea gave up the dead who were in it, and Death and Hades delivered up the dead who were in them. And they were judged, each one according to his works. 14 Then Death and Hades were cast into the lake of fire. This is the second death. 15 And anyone not found written in the Book of Life was cast into the lake of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7 For if the truth of God has increased through my lie to His glory, why am I also still judged as a sinner?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2:14-22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He Himself is our peace, who has made both one, and has broken down the middle wall of separation, 15 having abolished in His flesh the enmity, that is, the law of commandments contained in ordinances, so as to create in Himself one new man from the two, thus making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7668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and that He might reconcile them both to God in one body through the cross, thereby putting to death the enmity. 17 And He came and preached peace to you who were afar off and to those who were near. 18 For through Him we both have access by one Spirit to the Father. 19 Now, therefore, you are no longer strangers and foreigners, but fellow citizens with the saints and members of the household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7721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having been built on the foundation of the apostles and prophets, Jesus Christ Himself being the chief cornerstone, 21 in whom the whole building, being joined together, grows into a holy temple in the Lord, 22 in whom you also are being built together for a dwelling place of God in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7515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 What advantage then has the Jew, or what is the profit of circumcision? 2 Much in every way! Chiefly because to them were committed the oracles of God. 3 For what if some did not believe? Will their unbelief make the faithfulness of God without effect?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4 Certainly not! Indeed, let God be true but every man a liar. As it is written: "That You may be justified in Your words, And may overcome when You are judged."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5 But if our unrighteousness demonstrates the righteousness of God, what shall we say? Is God unjust who inflicts wrath? (I speak as a man.) 6 Certainly not! For then how will God judge the world? 7 For if the truth of God has increased through my lie to His glory, why am I also still judged as a sinner?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 What advantage then has the Jew, or what is the profit of circumcision?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147:19-20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He declares His word to Jacob, His statutes and His judgments to Israel. 20 He has not dealt thus with any nation; And as for His judgments, they have not known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 Much in every way! Chiefly because to them were committed the oracles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17349</TotalTime>
  <Words>2350</Words>
  <Application>Microsoft Office PowerPoint</Application>
  <PresentationFormat>Widescreen</PresentationFormat>
  <Paragraphs>184</Paragraphs>
  <Slides>44</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804</cp:revision>
  <dcterms:created xsi:type="dcterms:W3CDTF">2009-08-18T08:19:59Z</dcterms:created>
  <dcterms:modified xsi:type="dcterms:W3CDTF">2024-03-04T05:59:53Z</dcterms:modified>
</cp:coreProperties>
</file>