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2"/>
  </p:notesMasterIdLst>
  <p:handoutMasterIdLst>
    <p:handoutMasterId r:id="rId133"/>
  </p:handoutMasterIdLst>
  <p:sldIdLst>
    <p:sldId id="1601"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1790" r:id="rId33"/>
    <p:sldId id="1791" r:id="rId34"/>
    <p:sldId id="1792" r:id="rId35"/>
    <p:sldId id="1793" r:id="rId36"/>
    <p:sldId id="1794" r:id="rId37"/>
    <p:sldId id="1775" r:id="rId38"/>
    <p:sldId id="1776" r:id="rId39"/>
    <p:sldId id="1777" r:id="rId40"/>
    <p:sldId id="1778" r:id="rId41"/>
    <p:sldId id="1779" r:id="rId42"/>
    <p:sldId id="1780" r:id="rId43"/>
    <p:sldId id="1781" r:id="rId44"/>
    <p:sldId id="1782" r:id="rId45"/>
    <p:sldId id="1783" r:id="rId46"/>
    <p:sldId id="1784" r:id="rId47"/>
    <p:sldId id="1785" r:id="rId48"/>
    <p:sldId id="1786" r:id="rId49"/>
    <p:sldId id="1787" r:id="rId50"/>
    <p:sldId id="1788" r:id="rId51"/>
    <p:sldId id="1789" r:id="rId52"/>
    <p:sldId id="1795" r:id="rId53"/>
    <p:sldId id="1796" r:id="rId54"/>
    <p:sldId id="1797" r:id="rId55"/>
    <p:sldId id="1798" r:id="rId56"/>
    <p:sldId id="1799" r:id="rId57"/>
    <p:sldId id="1800" r:id="rId58"/>
    <p:sldId id="1801" r:id="rId59"/>
    <p:sldId id="1802" r:id="rId60"/>
    <p:sldId id="1803" r:id="rId61"/>
    <p:sldId id="1804" r:id="rId62"/>
    <p:sldId id="1805" r:id="rId63"/>
    <p:sldId id="1806" r:id="rId64"/>
    <p:sldId id="1807" r:id="rId65"/>
    <p:sldId id="1808" r:id="rId66"/>
    <p:sldId id="1809" r:id="rId67"/>
    <p:sldId id="1810" r:id="rId68"/>
    <p:sldId id="1811" r:id="rId69"/>
    <p:sldId id="1812" r:id="rId70"/>
    <p:sldId id="1813" r:id="rId71"/>
    <p:sldId id="1814" r:id="rId72"/>
    <p:sldId id="1815" r:id="rId73"/>
    <p:sldId id="1816" r:id="rId74"/>
    <p:sldId id="1817" r:id="rId75"/>
    <p:sldId id="1818" r:id="rId76"/>
    <p:sldId id="1757" r:id="rId77"/>
    <p:sldId id="460" r:id="rId78"/>
    <p:sldId id="826" r:id="rId79"/>
    <p:sldId id="999" r:id="rId80"/>
    <p:sldId id="1000" r:id="rId81"/>
    <p:sldId id="1001" r:id="rId82"/>
    <p:sldId id="1040" r:id="rId83"/>
    <p:sldId id="1741" r:id="rId84"/>
    <p:sldId id="464" r:id="rId85"/>
    <p:sldId id="1742" r:id="rId86"/>
    <p:sldId id="1743" r:id="rId87"/>
    <p:sldId id="833" r:id="rId88"/>
    <p:sldId id="465" r:id="rId89"/>
    <p:sldId id="1773" r:id="rId90"/>
    <p:sldId id="1774" r:id="rId91"/>
    <p:sldId id="1752" r:id="rId92"/>
    <p:sldId id="373" r:id="rId93"/>
    <p:sldId id="978" r:id="rId94"/>
    <p:sldId id="374" r:id="rId95"/>
    <p:sldId id="979" r:id="rId96"/>
    <p:sldId id="375" r:id="rId97"/>
    <p:sldId id="981" r:id="rId98"/>
    <p:sldId id="1753" r:id="rId99"/>
    <p:sldId id="1754" r:id="rId100"/>
    <p:sldId id="980" r:id="rId101"/>
    <p:sldId id="985" r:id="rId102"/>
    <p:sldId id="984" r:id="rId103"/>
    <p:sldId id="1003" r:id="rId104"/>
    <p:sldId id="983" r:id="rId105"/>
    <p:sldId id="1002" r:id="rId106"/>
    <p:sldId id="1016" r:id="rId107"/>
    <p:sldId id="1015" r:id="rId108"/>
    <p:sldId id="1026" r:id="rId109"/>
    <p:sldId id="1025" r:id="rId110"/>
    <p:sldId id="1024" r:id="rId111"/>
    <p:sldId id="1598" r:id="rId112"/>
    <p:sldId id="1603" r:id="rId113"/>
    <p:sldId id="1736" r:id="rId114"/>
    <p:sldId id="1737" r:id="rId115"/>
    <p:sldId id="1755" r:id="rId116"/>
    <p:sldId id="1738" r:id="rId117"/>
    <p:sldId id="1750" r:id="rId118"/>
    <p:sldId id="1678" r:id="rId119"/>
    <p:sldId id="1679" r:id="rId120"/>
    <p:sldId id="1680" r:id="rId121"/>
    <p:sldId id="1703" r:id="rId122"/>
    <p:sldId id="1740" r:id="rId123"/>
    <p:sldId id="970" r:id="rId124"/>
    <p:sldId id="971" r:id="rId125"/>
    <p:sldId id="972" r:id="rId126"/>
    <p:sldId id="973" r:id="rId127"/>
    <p:sldId id="974" r:id="rId128"/>
    <p:sldId id="975" r:id="rId129"/>
    <p:sldId id="1597" r:id="rId130"/>
    <p:sldId id="852" r:id="rId13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13" d="100"/>
          <a:sy n="113" d="100"/>
        </p:scale>
        <p:origin x="102"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3/16/2024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3/16/2024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3/16/2024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4132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1030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44999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959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7948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2448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0928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76565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4150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0834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269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3/16/2024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515520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6421758"/>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Definition of Imputation: the righteousness of Christ is imputed to them that believe in him, and our sins are imputed to Christ, i.e., he assumed our "law-place," undertook to answer the demands of justice for our sins. In all these cases the nature of imputation is the same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4:5-8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But to him who does not work but believes on Him who justifies the ungodly, his faith is accounted for righteousness, 6 just as David also describes the blessedness of the man to whom God imputes righteousness apart from works: 7 "Blessed are those whose lawless deeds are forgiven, And whose sins are covered; 8 Blessed is the man to whom the LORD shall not impute sin."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“Much more then, having now been justified by His blood, we shall be saved from wrath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was delivered up because of our offenses, and was raised because of our justification”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t>
            </a:r>
            <a:r>
              <a:rPr lang="en-US" sz="4000" b="1">
                <a:effectLst/>
                <a:latin typeface="Verdana" panose="020B0604030504040204" pitchFamily="34" charset="0"/>
                <a:ea typeface="Calibri" panose="020F0502020204030204" pitchFamily="34" charset="0"/>
                <a:cs typeface="Times New Roman" panose="02020603050405020304" pitchFamily="18" charset="0"/>
              </a:rPr>
              <a:t>Is Justification </a:t>
            </a:r>
            <a:r>
              <a:rPr lang="en-US" sz="4000" b="1" dirty="0">
                <a:ea typeface="Calibri" panose="020F0502020204030204" pitchFamily="34" charset="0"/>
                <a:cs typeface="Times New Roman" panose="02020603050405020304" pitchFamily="18" charset="0"/>
              </a:rPr>
              <a:t>J</a:t>
            </a:r>
            <a:r>
              <a:rPr lang="en-US" sz="4000" b="1">
                <a:effectLst/>
                <a:latin typeface="Verdana" panose="020B0604030504040204" pitchFamily="34" charset="0"/>
                <a:ea typeface="Calibri" panose="020F0502020204030204" pitchFamily="34" charset="0"/>
                <a:cs typeface="Times New Roman" panose="02020603050405020304" pitchFamily="18" charset="0"/>
              </a:rPr>
              <a:t>ust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If He is holy, how can God forgive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guilty sinner?”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Christ also suffered once for sins, the just for the unjust, that He might bring us to God, being put to death in the flesh but made alive by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Justification Removes our Condemnation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Isaiah 53:4-6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Surely He has borne our griefs And carried our sorrows; Yet we esteemed Him stricken, Smitten by God, and afflicted. 5 But He was wounded for our transgressions, He was bruised for our iniquities; The chastisement for our peace was upon Him, And by His stripes we are healed. 6 All we like sheep have gone astray; We have turned, every one, to his own way; And the LORD has laid on Him the iniquity of us all.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 is therefore now no condemnation to those who are in Christ Jesus, who do not walk according to the flesh, but according to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8242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3:26 (NLT)</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was looking ahead and including them in what he would do in this present time. God did this to demonstrate his righteousness, for he himself is fair and just, and he makes sinners right in his sight when they believe in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8607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having been justified by faith, we have peace with God through our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90370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err="1">
                <a:effectLst/>
                <a:latin typeface="Verdana" panose="020B0604030504040204" pitchFamily="34" charset="0"/>
                <a:ea typeface="Calibri" panose="020F0502020204030204" pitchFamily="34" charset="0"/>
                <a:cs typeface="Times New Roman" panose="02020603050405020304" pitchFamily="18" charset="0"/>
              </a:rPr>
              <a:t>Zecheriah</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 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He answered and spoke to those who stood before Him, saying, "Take away the filthy garments from him." And to him He said, "See, I have removed your iniquity from you, and I will clothe you with rich robes."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537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15:17-24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he came to himself, he said, 'How many of my father's hired servants have bread enough and to spare, and I perish with hunger!</a:t>
            </a:r>
            <a:r>
              <a:rPr lang="en-US" sz="3600" dirty="0">
                <a:effectLst/>
                <a:latin typeface="Verdana" panose="020B0604030504040204" pitchFamily="34" charset="0"/>
                <a:ea typeface="Calibri" panose="020F0502020204030204" pitchFamily="34" charset="0"/>
                <a:cs typeface="Times New Roman" panose="02020603050405020304" pitchFamily="18" charset="0"/>
              </a:rPr>
              <a:t> 18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arise and go to my father, and will say to him, "Father, I have sinned against heaven and before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0989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am no longer worthy to be called your son. Make me like one of your hired servants." '</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arose and came to his father. But when he was still a great way off, his father saw him and had compassion, and ran and fell on his neck and kissed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son said to him, 'Father, I have sinned against heaven and in your sight, and am no longer worthy to be called your son.'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9280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father said to his servants, 'Bring out the best robe and put it on him, and put a ring on his hand and sandals on his feet.</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bring the fatted calf here and kill it, and let us eat and be merry;</a:t>
            </a: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this my son was dead and is alive again; he was lost and is found.' And they began to be merry.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8944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let our people also learn to maintain good works, to meet urgent needs, that they may not be unfruitful”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2339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Therefore, as through one man's offense (Adam’s Sin) judgment came to all men, resulting in condemnation, even so through one Man's righteous act (Jesus Christ) the free gift came to all men, resulting in justification of life. 19 For as by one man's disobedience many were made sinners, so also by one Man's obedience many will be made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398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Surrender”</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25908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Down on my knees again Surrendering all</a:t>
            </a:r>
          </a:p>
          <a:p>
            <a:pPr marL="0" indent="0" algn="ctr">
              <a:buNone/>
            </a:pPr>
            <a:r>
              <a:rPr lang="en-US" sz="4000" dirty="0">
                <a:solidFill>
                  <a:schemeClr val="bg1"/>
                </a:solidFill>
                <a:latin typeface="Arial"/>
                <a:ea typeface="+mn-lt"/>
                <a:cs typeface="+mn-lt"/>
              </a:rPr>
              <a:t>Surrendering all And find me here Lord as You draw</a:t>
            </a:r>
          </a:p>
        </p:txBody>
      </p:sp>
    </p:spTree>
    <p:extLst>
      <p:ext uri="{BB962C8B-B14F-4D97-AF65-F5344CB8AC3E}">
        <p14:creationId xmlns:p14="http://schemas.microsoft.com/office/powerpoint/2010/main" val="129815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near Desperate for You Desperate for You I surrender Drench my soul As mercy and grace</a:t>
            </a:r>
          </a:p>
        </p:txBody>
      </p:sp>
    </p:spTree>
    <p:extLst>
      <p:ext uri="{BB962C8B-B14F-4D97-AF65-F5344CB8AC3E}">
        <p14:creationId xmlns:p14="http://schemas.microsoft.com/office/powerpoint/2010/main" val="3144385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unfold I hunger and thirst I hunger and thirst With arms stretched wide I know You hear my cry Speak</a:t>
            </a:r>
          </a:p>
        </p:txBody>
      </p:sp>
    </p:spTree>
    <p:extLst>
      <p:ext uri="{BB962C8B-B14F-4D97-AF65-F5344CB8AC3E}">
        <p14:creationId xmlns:p14="http://schemas.microsoft.com/office/powerpoint/2010/main" val="412855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 me now Speak to me now I surrender I surrender</a:t>
            </a:r>
          </a:p>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You more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You more I</a:t>
            </a:r>
          </a:p>
        </p:txBody>
      </p:sp>
    </p:spTree>
    <p:extLst>
      <p:ext uri="{BB962C8B-B14F-4D97-AF65-F5344CB8AC3E}">
        <p14:creationId xmlns:p14="http://schemas.microsoft.com/office/powerpoint/2010/main" val="3294281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I surrender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You more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You more Like a rushing wind Jesus</a:t>
            </a:r>
          </a:p>
        </p:txBody>
      </p:sp>
    </p:spTree>
    <p:extLst>
      <p:ext uri="{BB962C8B-B14F-4D97-AF65-F5344CB8AC3E}">
        <p14:creationId xmlns:p14="http://schemas.microsoft.com/office/powerpoint/2010/main" val="383371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within Lord have Your way Lord have Your way in me Like a mighty storm Stir within my soul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48687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have Your way Lord have Your way in me Like a rushing wind Jesus breathe within Lord have Your</a:t>
            </a:r>
          </a:p>
        </p:txBody>
      </p:sp>
    </p:spTree>
    <p:extLst>
      <p:ext uri="{BB962C8B-B14F-4D97-AF65-F5344CB8AC3E}">
        <p14:creationId xmlns:p14="http://schemas.microsoft.com/office/powerpoint/2010/main" val="425909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 Lord have Your way in me Like a mighty storm</a:t>
            </a:r>
          </a:p>
          <a:p>
            <a:pPr marL="0" indent="0" algn="ctr">
              <a:buNone/>
            </a:pPr>
            <a:r>
              <a:rPr lang="en-US" sz="4000" dirty="0">
                <a:solidFill>
                  <a:schemeClr val="bg1"/>
                </a:solidFill>
                <a:latin typeface="Arial"/>
                <a:ea typeface="+mn-lt"/>
                <a:cs typeface="+mn-lt"/>
              </a:rPr>
              <a:t>Stir within my soul Lord have Your way Lord have</a:t>
            </a:r>
          </a:p>
        </p:txBody>
      </p:sp>
    </p:spTree>
    <p:extLst>
      <p:ext uri="{BB962C8B-B14F-4D97-AF65-F5344CB8AC3E}">
        <p14:creationId xmlns:p14="http://schemas.microsoft.com/office/powerpoint/2010/main" val="158636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way in me Like a rushing wind Jesus breathe within Lord have Your way Lord have Your way in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5376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Like a mighty storm Stir within my soul Lord have Your way Lord have Your way in me Lord have Your</a:t>
            </a:r>
          </a:p>
        </p:txBody>
      </p:sp>
    </p:spTree>
    <p:extLst>
      <p:ext uri="{BB962C8B-B14F-4D97-AF65-F5344CB8AC3E}">
        <p14:creationId xmlns:p14="http://schemas.microsoft.com/office/powerpoint/2010/main" val="293973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 Lord have Your way in me I surrender I surrender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You more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a:t>
            </a:r>
          </a:p>
        </p:txBody>
      </p:sp>
    </p:spTree>
    <p:extLst>
      <p:ext uri="{BB962C8B-B14F-4D97-AF65-F5344CB8AC3E}">
        <p14:creationId xmlns:p14="http://schemas.microsoft.com/office/powerpoint/2010/main" val="46971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more I surrender I surrender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You more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You more.</a:t>
            </a:r>
          </a:p>
        </p:txBody>
      </p:sp>
    </p:spTree>
    <p:extLst>
      <p:ext uri="{BB962C8B-B14F-4D97-AF65-F5344CB8AC3E}">
        <p14:creationId xmlns:p14="http://schemas.microsoft.com/office/powerpoint/2010/main" val="2192332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“Dance with Me”</a:t>
            </a:r>
          </a:p>
          <a:p>
            <a:pPr marL="0" indent="0" algn="ctr">
              <a:buNone/>
            </a:pPr>
            <a:r>
              <a:rPr lang="en-US" sz="4400" b="1" dirty="0">
                <a:solidFill>
                  <a:schemeClr val="bg1"/>
                </a:solidFill>
                <a:latin typeface="Arial"/>
                <a:ea typeface="+mn-lt"/>
                <a:cs typeface="+mn-lt"/>
              </a:rPr>
              <a:t>(Paul Wilbur)</a:t>
            </a:r>
          </a:p>
        </p:txBody>
      </p:sp>
    </p:spTree>
    <p:extLst>
      <p:ext uri="{BB962C8B-B14F-4D97-AF65-F5344CB8AC3E}">
        <p14:creationId xmlns:p14="http://schemas.microsoft.com/office/powerpoint/2010/main" val="236942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Dance with me O lover of my soul To the song of all songs Romance me O lover of my soul To the song</a:t>
            </a:r>
          </a:p>
        </p:txBody>
      </p:sp>
    </p:spTree>
    <p:extLst>
      <p:ext uri="{BB962C8B-B14F-4D97-AF65-F5344CB8AC3E}">
        <p14:creationId xmlns:p14="http://schemas.microsoft.com/office/powerpoint/2010/main" val="191354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all songs Behold You have come Over the hills Upon the mountains To me You have run My beloved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3162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captured my heart With You I will go You are my love You are my fair one Winter is past And the</a:t>
            </a:r>
          </a:p>
        </p:txBody>
      </p:sp>
    </p:spTree>
    <p:extLst>
      <p:ext uri="{BB962C8B-B14F-4D97-AF65-F5344CB8AC3E}">
        <p14:creationId xmlns:p14="http://schemas.microsoft.com/office/powerpoint/2010/main" val="2864893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springtime has come Dance with me.</a:t>
            </a:r>
          </a:p>
        </p:txBody>
      </p:sp>
    </p:spTree>
    <p:extLst>
      <p:ext uri="{BB962C8B-B14F-4D97-AF65-F5344CB8AC3E}">
        <p14:creationId xmlns:p14="http://schemas.microsoft.com/office/powerpoint/2010/main" val="2340963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His Name is Jesus”</a:t>
            </a:r>
          </a:p>
          <a:p>
            <a:pPr marL="0" indent="0" algn="ctr">
              <a:buNone/>
            </a:pPr>
            <a:r>
              <a:rPr lang="en-US" sz="4400" b="1" dirty="0">
                <a:solidFill>
                  <a:schemeClr val="bg1"/>
                </a:solidFill>
                <a:latin typeface="Arial"/>
                <a:ea typeface="+mn-lt"/>
                <a:cs typeface="+mn-lt"/>
              </a:rPr>
              <a:t>(Jeremy Riddle)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2359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only One strong enough to save There's only One who overcame the grave There's only One</a:t>
            </a:r>
          </a:p>
        </p:txBody>
      </p:sp>
    </p:spTree>
    <p:extLst>
      <p:ext uri="{BB962C8B-B14F-4D97-AF65-F5344CB8AC3E}">
        <p14:creationId xmlns:p14="http://schemas.microsoft.com/office/powerpoint/2010/main" val="331970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who's worthy of all praise And in His hands, the keys of death and hell And in His name, a power that can</a:t>
            </a:r>
          </a:p>
        </p:txBody>
      </p:sp>
    </p:spTree>
    <p:extLst>
      <p:ext uri="{BB962C8B-B14F-4D97-AF65-F5344CB8AC3E}">
        <p14:creationId xmlns:p14="http://schemas.microsoft.com/office/powerpoint/2010/main" val="3207690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heal And by His blood, our sins are washed away His name is Jesus His name is Jesus His name is</a:t>
            </a:r>
          </a:p>
        </p:txBody>
      </p:sp>
    </p:spTree>
    <p:extLst>
      <p:ext uri="{BB962C8B-B14F-4D97-AF65-F5344CB8AC3E}">
        <p14:creationId xmlns:p14="http://schemas.microsoft.com/office/powerpoint/2010/main" val="3862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Wonderful Counselor, Almighty God! Nations kneel</a:t>
            </a:r>
          </a:p>
          <a:p>
            <a:pPr marL="0" indent="0" algn="ctr">
              <a:buNone/>
            </a:pPr>
            <a:r>
              <a:rPr lang="en-US" sz="4000" dirty="0">
                <a:solidFill>
                  <a:schemeClr val="bg1"/>
                </a:solidFill>
                <a:latin typeface="Arial"/>
                <a:ea typeface="+mn-lt"/>
                <a:cs typeface="+mn-lt"/>
              </a:rPr>
              <a:t>And glorify the Lord! Let all the earth Tremble for He</a:t>
            </a:r>
          </a:p>
        </p:txBody>
      </p:sp>
    </p:spTree>
    <p:extLst>
      <p:ext uri="{BB962C8B-B14F-4D97-AF65-F5344CB8AC3E}">
        <p14:creationId xmlns:p14="http://schemas.microsoft.com/office/powerpoint/2010/main" val="421590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And He will judge the living and the dead!</a:t>
            </a:r>
          </a:p>
          <a:p>
            <a:pPr marL="0" indent="0" algn="ctr">
              <a:buNone/>
            </a:pPr>
            <a:r>
              <a:rPr lang="en-US" sz="4000" dirty="0">
                <a:solidFill>
                  <a:schemeClr val="bg1"/>
                </a:solidFill>
                <a:latin typeface="Arial"/>
                <a:ea typeface="+mn-lt"/>
                <a:cs typeface="+mn-lt"/>
              </a:rPr>
              <a:t>The Son of Man coming on the clouds With trumpet</a:t>
            </a:r>
          </a:p>
        </p:txBody>
      </p:sp>
    </p:spTree>
    <p:extLst>
      <p:ext uri="{BB962C8B-B14F-4D97-AF65-F5344CB8AC3E}">
        <p14:creationId xmlns:p14="http://schemas.microsoft.com/office/powerpoint/2010/main" val="181606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sound and every knee will bow And tongue confess the Name above all names! His name is Jesus His</a:t>
            </a:r>
          </a:p>
        </p:txBody>
      </p:sp>
    </p:spTree>
    <p:extLst>
      <p:ext uri="{BB962C8B-B14F-4D97-AF65-F5344CB8AC3E}">
        <p14:creationId xmlns:p14="http://schemas.microsoft.com/office/powerpoint/2010/main" val="3478743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Jesus His name is Wonderful Counselor, Almighty God! His name is Jesus His name is Jesus</a:t>
            </a:r>
          </a:p>
        </p:txBody>
      </p:sp>
    </p:spTree>
    <p:extLst>
      <p:ext uri="{BB962C8B-B14F-4D97-AF65-F5344CB8AC3E}">
        <p14:creationId xmlns:p14="http://schemas.microsoft.com/office/powerpoint/2010/main" val="3964988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name is Wonderful Counselor, Almighty God! HE IS COUNSELOR! HE IS MIGHTY GOD! HE'S THE</a:t>
            </a:r>
          </a:p>
        </p:txBody>
      </p:sp>
    </p:spTree>
    <p:extLst>
      <p:ext uri="{BB962C8B-B14F-4D97-AF65-F5344CB8AC3E}">
        <p14:creationId xmlns:p14="http://schemas.microsoft.com/office/powerpoint/2010/main" val="976618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PRINCE OF PEACE! THE OMNIPOTENT! HE IS WONDERFUL! HE IS RADIANT! THE ALMIGHTY</a:t>
            </a:r>
          </a:p>
        </p:txBody>
      </p:sp>
    </p:spTree>
    <p:extLst>
      <p:ext uri="{BB962C8B-B14F-4D97-AF65-F5344CB8AC3E}">
        <p14:creationId xmlns:p14="http://schemas.microsoft.com/office/powerpoint/2010/main" val="308738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His name is Jesus His name is Jesus His name is Wonderful Counselor, Almighty God! His</a:t>
            </a:r>
          </a:p>
        </p:txBody>
      </p:sp>
    </p:spTree>
    <p:extLst>
      <p:ext uri="{BB962C8B-B14F-4D97-AF65-F5344CB8AC3E}">
        <p14:creationId xmlns:p14="http://schemas.microsoft.com/office/powerpoint/2010/main" val="336132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Jesus His name is Jesus His name is Wonderful Counselor, Almighty God! We worship</a:t>
            </a:r>
          </a:p>
        </p:txBody>
      </p:sp>
    </p:spTree>
    <p:extLst>
      <p:ext uri="{BB962C8B-B14F-4D97-AF65-F5344CB8AC3E}">
        <p14:creationId xmlns:p14="http://schemas.microsoft.com/office/powerpoint/2010/main" val="2119460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We give our lives to You We sing out We cry out</a:t>
            </a:r>
          </a:p>
          <a:p>
            <a:pPr marL="0" indent="0" algn="ctr">
              <a:buNone/>
            </a:pPr>
            <a:r>
              <a:rPr lang="en-US" sz="4000" dirty="0">
                <a:solidFill>
                  <a:schemeClr val="bg1"/>
                </a:solidFill>
                <a:latin typeface="Arial"/>
                <a:ea typeface="+mn-lt"/>
                <a:cs typeface="+mn-lt"/>
              </a:rPr>
              <a:t>We worship You We give our lives to You Yes, we</a:t>
            </a:r>
          </a:p>
        </p:txBody>
      </p:sp>
    </p:spTree>
    <p:extLst>
      <p:ext uri="{BB962C8B-B14F-4D97-AF65-F5344CB8AC3E}">
        <p14:creationId xmlns:p14="http://schemas.microsoft.com/office/powerpoint/2010/main" val="1061087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out Yes, we cry out His name is Jesus His name is Jesus His name is Wonderful Counselor, Almighty</a:t>
            </a:r>
          </a:p>
        </p:txBody>
      </p:sp>
    </p:spTree>
    <p:extLst>
      <p:ext uri="{BB962C8B-B14F-4D97-AF65-F5344CB8AC3E}">
        <p14:creationId xmlns:p14="http://schemas.microsoft.com/office/powerpoint/2010/main" val="3320525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His name is Jesus </a:t>
            </a:r>
            <a:r>
              <a:rPr lang="en-US" sz="4000" dirty="0" err="1">
                <a:solidFill>
                  <a:schemeClr val="bg1"/>
                </a:solidFill>
                <a:latin typeface="Arial"/>
                <a:ea typeface="+mn-lt"/>
                <a:cs typeface="+mn-lt"/>
              </a:rPr>
              <a:t>Jesus</a:t>
            </a:r>
            <a:r>
              <a:rPr lang="en-US" sz="4000">
                <a:solidFill>
                  <a:schemeClr val="bg1"/>
                </a:solidFill>
                <a:latin typeface="Arial"/>
                <a:ea typeface="+mn-lt"/>
                <a:cs typeface="+mn-lt"/>
              </a:rPr>
              <a:t> Wonderful Counselor, Almighty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99887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err="1">
                <a:solidFill>
                  <a:schemeClr val="bg1"/>
                </a:solidFill>
                <a:latin typeface="Arial"/>
                <a:ea typeface="+mn-lt"/>
                <a:cs typeface="+mn-lt"/>
              </a:rPr>
              <a:t>Yeshua</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(Jesus Image)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9875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beloved is the most beautiful Among thousands and thousands My beloved is the most beautiful</a:t>
            </a:r>
          </a:p>
        </p:txBody>
      </p:sp>
    </p:spTree>
    <p:extLst>
      <p:ext uri="{BB962C8B-B14F-4D97-AF65-F5344CB8AC3E}">
        <p14:creationId xmlns:p14="http://schemas.microsoft.com/office/powerpoint/2010/main" val="3463059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Among thousands and thousands My beloved is the most beautiful Among thousands and thousands My</a:t>
            </a:r>
          </a:p>
        </p:txBody>
      </p:sp>
    </p:spTree>
    <p:extLst>
      <p:ext uri="{BB962C8B-B14F-4D97-AF65-F5344CB8AC3E}">
        <p14:creationId xmlns:p14="http://schemas.microsoft.com/office/powerpoint/2010/main" val="1022434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beloved is the most beautiful Among thousands and thousands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a:t>
            </a:r>
          </a:p>
        </p:txBody>
      </p:sp>
    </p:spTree>
    <p:extLst>
      <p:ext uri="{BB962C8B-B14F-4D97-AF65-F5344CB8AC3E}">
        <p14:creationId xmlns:p14="http://schemas.microsoft.com/office/powerpoint/2010/main" val="1022971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My beloved is the most beautiful</a:t>
            </a:r>
          </a:p>
          <a:p>
            <a:pPr marL="0" indent="0" algn="ctr">
              <a:buNone/>
            </a:pPr>
            <a:r>
              <a:rPr lang="en-US" sz="4000" dirty="0">
                <a:solidFill>
                  <a:schemeClr val="bg1"/>
                </a:solidFill>
                <a:latin typeface="Arial"/>
                <a:ea typeface="+mn-lt"/>
                <a:cs typeface="+mn-lt"/>
              </a:rPr>
              <a:t>Among thousands and thousands My beloved is the</a:t>
            </a:r>
          </a:p>
        </p:txBody>
      </p:sp>
    </p:spTree>
    <p:extLst>
      <p:ext uri="{BB962C8B-B14F-4D97-AF65-F5344CB8AC3E}">
        <p14:creationId xmlns:p14="http://schemas.microsoft.com/office/powerpoint/2010/main" val="4287866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most beautiful Among thousands and thousands </a:t>
            </a:r>
            <a:r>
              <a:rPr lang="en-US" sz="4400" dirty="0" err="1">
                <a:solidFill>
                  <a:schemeClr val="bg1"/>
                </a:solidFill>
                <a:latin typeface="Arial"/>
                <a:ea typeface="+mn-lt"/>
                <a:cs typeface="+mn-lt"/>
              </a:rPr>
              <a:t>Yeshua</a:t>
            </a:r>
            <a:r>
              <a:rPr lang="en-US" sz="4400" dirty="0">
                <a:solidFill>
                  <a:schemeClr val="bg1"/>
                </a:solidFill>
                <a:latin typeface="Arial"/>
                <a:ea typeface="+mn-lt"/>
                <a:cs typeface="+mn-lt"/>
              </a:rPr>
              <a:t> ahh ah </a:t>
            </a:r>
            <a:r>
              <a:rPr lang="en-US" sz="4400" dirty="0" err="1">
                <a:solidFill>
                  <a:schemeClr val="bg1"/>
                </a:solidFill>
                <a:latin typeface="Arial"/>
                <a:ea typeface="+mn-lt"/>
                <a:cs typeface="+mn-lt"/>
              </a:rPr>
              <a:t>ah</a:t>
            </a:r>
            <a:r>
              <a:rPr lang="en-US" sz="4400" dirty="0">
                <a:solidFill>
                  <a:schemeClr val="bg1"/>
                </a:solidFill>
                <a:latin typeface="Arial"/>
                <a:ea typeface="+mn-lt"/>
                <a:cs typeface="+mn-lt"/>
              </a:rPr>
              <a:t>, ahh ah </a:t>
            </a:r>
            <a:r>
              <a:rPr lang="en-US" sz="4400" dirty="0" err="1">
                <a:solidFill>
                  <a:schemeClr val="bg1"/>
                </a:solidFill>
                <a:latin typeface="Arial"/>
                <a:ea typeface="+mn-lt"/>
                <a:cs typeface="+mn-lt"/>
              </a:rPr>
              <a:t>ah</a:t>
            </a:r>
            <a:r>
              <a:rPr lang="en-US" sz="4400" dirty="0">
                <a:solidFill>
                  <a:schemeClr val="bg1"/>
                </a:solidFill>
                <a:latin typeface="Arial"/>
                <a:ea typeface="+mn-lt"/>
                <a:cs typeface="+mn-lt"/>
              </a:rPr>
              <a:t> (say</a:t>
            </a:r>
          </a:p>
        </p:txBody>
      </p:sp>
    </p:spTree>
    <p:extLst>
      <p:ext uri="{BB962C8B-B14F-4D97-AF65-F5344CB8AC3E}">
        <p14:creationId xmlns:p14="http://schemas.microsoft.com/office/powerpoint/2010/main" val="72345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his name)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Pour</a:t>
            </a:r>
          </a:p>
        </p:txBody>
      </p:sp>
    </p:spTree>
    <p:extLst>
      <p:ext uri="{BB962C8B-B14F-4D97-AF65-F5344CB8AC3E}">
        <p14:creationId xmlns:p14="http://schemas.microsoft.com/office/powerpoint/2010/main" val="2161933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on Jesus Pour your all upon his feet Pour your all, pour your all, pour your all Pour your love on</a:t>
            </a:r>
          </a:p>
        </p:txBody>
      </p:sp>
    </p:spTree>
    <p:extLst>
      <p:ext uri="{BB962C8B-B14F-4D97-AF65-F5344CB8AC3E}">
        <p14:creationId xmlns:p14="http://schemas.microsoft.com/office/powerpoint/2010/main" val="3145550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We behold You tonight Jesus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a:t>
            </a:r>
          </a:p>
        </p:txBody>
      </p:sp>
    </p:spTree>
    <p:extLst>
      <p:ext uri="{BB962C8B-B14F-4D97-AF65-F5344CB8AC3E}">
        <p14:creationId xmlns:p14="http://schemas.microsoft.com/office/powerpoint/2010/main" val="1462655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look at his face) My beloved is the most beautiful Among thousands and</a:t>
            </a:r>
          </a:p>
        </p:txBody>
      </p:sp>
    </p:spTree>
    <p:extLst>
      <p:ext uri="{BB962C8B-B14F-4D97-AF65-F5344CB8AC3E}">
        <p14:creationId xmlns:p14="http://schemas.microsoft.com/office/powerpoint/2010/main" val="3721928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thousands My beloved is the most beautiful Among thousands and thousands My beloved is</a:t>
            </a:r>
          </a:p>
        </p:txBody>
      </p:sp>
    </p:spTree>
    <p:extLst>
      <p:ext uri="{BB962C8B-B14F-4D97-AF65-F5344CB8AC3E}">
        <p14:creationId xmlns:p14="http://schemas.microsoft.com/office/powerpoint/2010/main" val="107828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most beautiful Among thousands and thousands My beloved is the most beautiful Among thousands, </a:t>
            </a:r>
          </a:p>
        </p:txBody>
      </p:sp>
    </p:spTree>
    <p:extLst>
      <p:ext uri="{BB962C8B-B14F-4D97-AF65-F5344CB8AC3E}">
        <p14:creationId xmlns:p14="http://schemas.microsoft.com/office/powerpoint/2010/main" val="2288191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sing)</a:t>
            </a:r>
          </a:p>
        </p:txBody>
      </p:sp>
    </p:spTree>
    <p:extLst>
      <p:ext uri="{BB962C8B-B14F-4D97-AF65-F5344CB8AC3E}">
        <p14:creationId xmlns:p14="http://schemas.microsoft.com/office/powerpoint/2010/main" val="4159547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And Yours is the kingdom Yours is the power Yours is the glory</a:t>
            </a:r>
          </a:p>
        </p:txBody>
      </p:sp>
    </p:spTree>
    <p:extLst>
      <p:ext uri="{BB962C8B-B14F-4D97-AF65-F5344CB8AC3E}">
        <p14:creationId xmlns:p14="http://schemas.microsoft.com/office/powerpoint/2010/main" val="108065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Amen And Yours is the kingdom Yours is the power Yours is the glory forever, Amen Oh Yours is</a:t>
            </a:r>
          </a:p>
        </p:txBody>
      </p:sp>
    </p:spTree>
    <p:extLst>
      <p:ext uri="{BB962C8B-B14F-4D97-AF65-F5344CB8AC3E}">
        <p14:creationId xmlns:p14="http://schemas.microsoft.com/office/powerpoint/2010/main" val="2254556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the kingdom Yours is the power Yours is the glory forever, Amen Oh Yours is the kingdom</a:t>
            </a:r>
          </a:p>
        </p:txBody>
      </p:sp>
    </p:spTree>
    <p:extLst>
      <p:ext uri="{BB962C8B-B14F-4D97-AF65-F5344CB8AC3E}">
        <p14:creationId xmlns:p14="http://schemas.microsoft.com/office/powerpoint/2010/main" val="1611458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Yours is the power Yours is the glory forever, Amen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0568809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ahh ah  ah(say His name)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And Yours is the</a:t>
            </a:r>
          </a:p>
        </p:txBody>
      </p:sp>
    </p:spTree>
    <p:extLst>
      <p:ext uri="{BB962C8B-B14F-4D97-AF65-F5344CB8AC3E}">
        <p14:creationId xmlns:p14="http://schemas.microsoft.com/office/powerpoint/2010/main" val="1237943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kingdom Yours is the power Yours is the glory forever, Amen And Yours is the kingdom Yours is the</a:t>
            </a:r>
          </a:p>
        </p:txBody>
      </p:sp>
    </p:spTree>
    <p:extLst>
      <p:ext uri="{BB962C8B-B14F-4D97-AF65-F5344CB8AC3E}">
        <p14:creationId xmlns:p14="http://schemas.microsoft.com/office/powerpoint/2010/main" val="2331837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Yours is the glory forever, Amen And Yours is the kingdom Yours is the power Yours is the glory</a:t>
            </a:r>
          </a:p>
        </p:txBody>
      </p:sp>
    </p:spTree>
    <p:extLst>
      <p:ext uri="{BB962C8B-B14F-4D97-AF65-F5344CB8AC3E}">
        <p14:creationId xmlns:p14="http://schemas.microsoft.com/office/powerpoint/2010/main" val="1723114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Amen And Yours is the kingdom Yours is the power Yours is the glory forever, Amen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a:t>
            </a:r>
          </a:p>
        </p:txBody>
      </p:sp>
    </p:spTree>
    <p:extLst>
      <p:ext uri="{BB962C8B-B14F-4D97-AF65-F5344CB8AC3E}">
        <p14:creationId xmlns:p14="http://schemas.microsoft.com/office/powerpoint/2010/main" val="320227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ah(this is your time to</a:t>
            </a:r>
          </a:p>
        </p:txBody>
      </p:sp>
    </p:spTree>
    <p:extLst>
      <p:ext uri="{BB962C8B-B14F-4D97-AF65-F5344CB8AC3E}">
        <p14:creationId xmlns:p14="http://schemas.microsoft.com/office/powerpoint/2010/main" val="12565472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it out)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42684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363964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God Has Justified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5:6-9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17,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ross on a hill&#10;&#10;Description automatically generated">
            <a:extLst>
              <a:ext uri="{FF2B5EF4-FFF2-40B4-BE49-F238E27FC236}">
                <a16:creationId xmlns:a16="http://schemas.microsoft.com/office/drawing/2014/main" id="{AC18D934-0033-8044-7C51-6670721B2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68000" y="5695950"/>
            <a:ext cx="1549399" cy="116205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5:6-9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 Just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Peter opened his mouth and said: "In truth I perceive that God shows no partiality.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err="1">
                <a:effectLst/>
                <a:latin typeface="Verdana" panose="020B0604030504040204" pitchFamily="34" charset="0"/>
                <a:ea typeface="Calibri" panose="020F0502020204030204" pitchFamily="34" charset="0"/>
                <a:cs typeface="Times New Roman" panose="02020603050405020304" pitchFamily="18" charset="0"/>
              </a:rPr>
              <a:t>Zecheriah</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 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oppress the widow or the fatherless, The alien or the poor. Let none of you plan evil in his heart Against his brother.'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since it is a righteous thing with God to repay with tribulation those who trouble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do not avenge yourselves, but rather give place to wrath; for it is written, "Vengeance is Mine, I will repay," says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is not unjust to forget your work and labor of love which you have shown toward His name, in that you have ministered to the saints, and do minister.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who does wrong will be repaid for what he has done, and there is no partiality”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“Righteousness and justice are the foundation of Your throne; Mercy and truth go before Your face”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2. Justification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3:21-26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9984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Justification comes apart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from the Law</a:t>
            </a:r>
          </a:p>
          <a:p>
            <a:pPr marL="0" marR="0" algn="ctr">
              <a:lnSpc>
                <a:spcPct val="115000"/>
              </a:lnSpc>
              <a:spcBef>
                <a:spcPts val="0"/>
              </a:spcBef>
              <a:spcAft>
                <a:spcPts val="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ea typeface="Verdana" panose="020B0604030504040204" pitchFamily="34" charset="0"/>
                <a:cs typeface="Times New Roman" panose="02020603050405020304" pitchFamily="18" charset="0"/>
              </a:rPr>
              <a:t>We cannot earn justification through rule-keeping or our own good works</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Justification is made possible in the Sacrificial Death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Only Through the shed blood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Justification is the free and gracious gift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is bestowed on those who receive by faith the sacrifice of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Justification demonstrates the righteousness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It’s the Favor of God upon our lives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remission of the penalty of sin, which was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all have sinned and fall short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Himself bore our sins in His own body on the tree, that we, having died to sins, might live for righteousness--by whose stripes you were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restoration to God’s favor, which had been lost due to our Sin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the Son has everlasting life; and he who does not believe the Son shall not see life, but the wrath of God abides on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Scripture was fulfilled which says, "Abraham believed God, and it was accounted to him for righteousness." And he was called the friend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3584123"/>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if children, then heirs--heirs of God and joint heirs with Christ, if indeed we suffer with Him, that we may also be glorified together”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imputation of righteousness, which is the reckoning of Christ’s righteousness to our account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19099</TotalTime>
  <Words>3700</Words>
  <Application>Microsoft Office PowerPoint</Application>
  <PresentationFormat>Widescreen</PresentationFormat>
  <Paragraphs>361</Paragraphs>
  <Slides>127</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127</vt:i4>
      </vt:variant>
    </vt:vector>
  </HeadingPairs>
  <TitlesOfParts>
    <vt:vector size="140"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828</cp:revision>
  <dcterms:created xsi:type="dcterms:W3CDTF">2009-08-18T08:19:59Z</dcterms:created>
  <dcterms:modified xsi:type="dcterms:W3CDTF">2024-03-16T19:56:05Z</dcterms:modified>
</cp:coreProperties>
</file>