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771"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8039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Therefore by the deeds of the law no flesh will be justified in His sight, for by the law is the knowledge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13:36-39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36 "For David, after he had served his own generation by the will of God, fell asleep, was buried with his fathers, and saw corruption; 37 but He whom God raised up saw no corruption. 38 Therefore let it be known to you, brethren, that through this Man is preached to you the forgiveness of sins; 39 and by Him everyone who believes is justified from all things from which you could not be justified by the law of Moses.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whoever shall keep the whole law, and yet stumble in one point, he is guilty of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But now the righteousness of God apart from the law is revealed, being witnessed by the Law and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bring My righteousness near, it shall not be far off; My salvation shall not linger. And I will place salvation in Zion, For Israel My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even the righteousness of God, through faith in Jesus Christ, to all and on all who believe. For there is no difference;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for all have sinned and fall short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24 being justified freely by His grace through the redemption that is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life of the flesh is in the blood, and I have given it to you upon the altar to make atonement for your souls; for it is the blood that makes atonement for the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Propitiation by His Blood through Faith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3:19-25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13,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did the punishment require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shed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life of the flesh is in the blood, and I have given it to you upon the altar to make atonement for your souls; for it is the blood that makes atonement for the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Much more then, having now been justified by His blood, we shall be saved from wrath through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Not with the blood of goats and calves, but with His own blood He entered the Most Holy Place once for all, having obtained eternal redemption. 13 For if the blood of bulls and goats and the ashes of a heifer, sprinkling the unclean, sanctifies for the purifying of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how much more shall the blood of Christ, who through the eternal Spirit offered Himself without spot to God, cleanse your conscience from dead works to serve the living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6:53-59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53 Then Jesus said to them, "Most assuredly, I say to you, unless you eat the flesh of the Son of Man and drink His blood, you have no life in you. 54 Whoever eats My flesh and drinks My blood has eternal life, and I will raise him up at the last day. 55 For My flesh is food indeed, and My blood is drink indeed. 56 He who eats My flesh and drinks My blood abides in Me, and I in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57 As the living Father sent Me, and I live because of the Father, so he who feeds on Me will live because of Me. 58 This is the bread which came down from heaven--not as your fathers ate the manna, and are dead. He who eats this bread will live forever." 59 These things He said in the synagogue as He taught in Capernaum.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we walk in the light as He is in the light, we have fellowship with one another, and the blood of Jesus Christ His Son cleanses us from all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overcame him by the blood of the Lamb and by the word of their testimony, and they did not love their lives to the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3:19-25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Now we know that whatever the law says, it says to those who are under the law, that every mouth may be stopped, and all the world may become guilty before God. 20 Therefore by the deeds of the law no flesh will be justified in His sight, for by the law is the knowledge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24 being justified freely by His grace through the redemption that is in Christ Jesus, 25 whom God set forth as a propitiation by His blood, through faith, to demonstrate His righteousness, because in His forbearance God had passed over the sins that were previously committed,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Now we know that whatever the law says, it says to those who are under the law, that every mouth may be stopped, and all the world may become guilty before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"Who committed no sin, Nor was deceit found in His mouth"; 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24 who Himself bore our sins in His own body on the tree, that we, having died to sins, might live for righteousness--by whose stripes you were healed. 25 For you were like sheep going astray, but have now returned to the Shepherd and Overseer of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king shall rejoice in God; Everyone who swears by Him shall glory; But the mouth of those who speak lies shall be stopped.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16330</TotalTime>
  <Words>1680</Words>
  <Application>Microsoft Office PowerPoint</Application>
  <PresentationFormat>Widescreen</PresentationFormat>
  <Paragraphs>149</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807</cp:revision>
  <dcterms:created xsi:type="dcterms:W3CDTF">2009-08-18T08:19:59Z</dcterms:created>
  <dcterms:modified xsi:type="dcterms:W3CDTF">2024-03-14T06:58:04Z</dcterms:modified>
</cp:coreProperties>
</file>