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208"/>
  </p:notesMasterIdLst>
  <p:handoutMasterIdLst>
    <p:handoutMasterId r:id="rId209"/>
  </p:handoutMasterIdLst>
  <p:sldIdLst>
    <p:sldId id="1601" r:id="rId5"/>
    <p:sldId id="300" r:id="rId6"/>
    <p:sldId id="299" r:id="rId7"/>
    <p:sldId id="298" r:id="rId8"/>
    <p:sldId id="1167" r:id="rId9"/>
    <p:sldId id="1168" r:id="rId10"/>
    <p:sldId id="1169" r:id="rId11"/>
    <p:sldId id="261" r:id="rId12"/>
    <p:sldId id="262" r:id="rId13"/>
    <p:sldId id="263" r:id="rId14"/>
    <p:sldId id="301" r:id="rId15"/>
    <p:sldId id="1174" r:id="rId16"/>
    <p:sldId id="1173" r:id="rId17"/>
    <p:sldId id="1172" r:id="rId18"/>
    <p:sldId id="1171" r:id="rId19"/>
    <p:sldId id="1170" r:id="rId20"/>
    <p:sldId id="1175" r:id="rId21"/>
    <p:sldId id="1716" r:id="rId22"/>
    <p:sldId id="1717" r:id="rId23"/>
    <p:sldId id="1718" r:id="rId24"/>
    <p:sldId id="1719" r:id="rId25"/>
    <p:sldId id="1720" r:id="rId26"/>
    <p:sldId id="1721" r:id="rId27"/>
    <p:sldId id="1722" r:id="rId28"/>
    <p:sldId id="1723" r:id="rId29"/>
    <p:sldId id="1724" r:id="rId30"/>
    <p:sldId id="1725" r:id="rId31"/>
    <p:sldId id="1726" r:id="rId32"/>
    <p:sldId id="1727" r:id="rId33"/>
    <p:sldId id="1728" r:id="rId34"/>
    <p:sldId id="1729" r:id="rId35"/>
    <p:sldId id="1730" r:id="rId36"/>
    <p:sldId id="1731" r:id="rId37"/>
    <p:sldId id="1732" r:id="rId38"/>
    <p:sldId id="1733" r:id="rId39"/>
    <p:sldId id="1734" r:id="rId40"/>
    <p:sldId id="1735" r:id="rId41"/>
    <p:sldId id="1014" r:id="rId42"/>
    <p:sldId id="1714" r:id="rId43"/>
    <p:sldId id="1715" r:id="rId44"/>
    <p:sldId id="1043" r:id="rId45"/>
    <p:sldId id="1044" r:id="rId46"/>
    <p:sldId id="1045" r:id="rId47"/>
    <p:sldId id="1004" r:id="rId48"/>
    <p:sldId id="1005" r:id="rId49"/>
    <p:sldId id="1006" r:id="rId50"/>
    <p:sldId id="1405" r:id="rId51"/>
    <p:sldId id="1406" r:id="rId52"/>
    <p:sldId id="1407" r:id="rId53"/>
    <p:sldId id="1027" r:id="rId54"/>
    <p:sldId id="1028" r:id="rId55"/>
    <p:sldId id="1029" r:id="rId56"/>
    <p:sldId id="1629" r:id="rId57"/>
    <p:sldId id="1630" r:id="rId58"/>
    <p:sldId id="1631" r:id="rId59"/>
    <p:sldId id="1632" r:id="rId60"/>
    <p:sldId id="1633" r:id="rId61"/>
    <p:sldId id="1634" r:id="rId62"/>
    <p:sldId id="1635" r:id="rId63"/>
    <p:sldId id="1636" r:id="rId64"/>
    <p:sldId id="1637" r:id="rId65"/>
    <p:sldId id="1274" r:id="rId66"/>
    <p:sldId id="1275" r:id="rId67"/>
    <p:sldId id="1276" r:id="rId68"/>
    <p:sldId id="1277" r:id="rId69"/>
    <p:sldId id="1046" r:id="rId70"/>
    <p:sldId id="1047" r:id="rId71"/>
    <p:sldId id="1048" r:id="rId72"/>
    <p:sldId id="1049" r:id="rId73"/>
    <p:sldId id="1050" r:id="rId74"/>
    <p:sldId id="1051" r:id="rId75"/>
    <p:sldId id="1052" r:id="rId76"/>
    <p:sldId id="1053" r:id="rId77"/>
    <p:sldId id="1054" r:id="rId78"/>
    <p:sldId id="1055" r:id="rId79"/>
    <p:sldId id="1056" r:id="rId80"/>
    <p:sldId id="1057" r:id="rId81"/>
    <p:sldId id="1058" r:id="rId82"/>
    <p:sldId id="1059" r:id="rId83"/>
    <p:sldId id="1060" r:id="rId84"/>
    <p:sldId id="1061" r:id="rId85"/>
    <p:sldId id="1602" r:id="rId86"/>
    <p:sldId id="460" r:id="rId87"/>
    <p:sldId id="826" r:id="rId88"/>
    <p:sldId id="999" r:id="rId89"/>
    <p:sldId id="1000" r:id="rId90"/>
    <p:sldId id="1001" r:id="rId91"/>
    <p:sldId id="1040" r:id="rId92"/>
    <p:sldId id="1741" r:id="rId93"/>
    <p:sldId id="464" r:id="rId94"/>
    <p:sldId id="1742" r:id="rId95"/>
    <p:sldId id="1743" r:id="rId96"/>
    <p:sldId id="833" r:id="rId97"/>
    <p:sldId id="465" r:id="rId98"/>
    <p:sldId id="1752" r:id="rId99"/>
    <p:sldId id="373" r:id="rId100"/>
    <p:sldId id="978" r:id="rId101"/>
    <p:sldId id="374" r:id="rId102"/>
    <p:sldId id="979" r:id="rId103"/>
    <p:sldId id="375" r:id="rId104"/>
    <p:sldId id="981" r:id="rId105"/>
    <p:sldId id="1753" r:id="rId106"/>
    <p:sldId id="1754" r:id="rId107"/>
    <p:sldId id="980" r:id="rId108"/>
    <p:sldId id="985" r:id="rId109"/>
    <p:sldId id="984" r:id="rId110"/>
    <p:sldId id="1003" r:id="rId111"/>
    <p:sldId id="983" r:id="rId112"/>
    <p:sldId id="1002" r:id="rId113"/>
    <p:sldId id="1016" r:id="rId114"/>
    <p:sldId id="1015" r:id="rId115"/>
    <p:sldId id="1026" r:id="rId116"/>
    <p:sldId id="1025" r:id="rId117"/>
    <p:sldId id="1024" r:id="rId118"/>
    <p:sldId id="1598" r:id="rId119"/>
    <p:sldId id="1603" r:id="rId120"/>
    <p:sldId id="1736" r:id="rId121"/>
    <p:sldId id="1737" r:id="rId122"/>
    <p:sldId id="1755" r:id="rId123"/>
    <p:sldId id="1738" r:id="rId124"/>
    <p:sldId id="1677" r:id="rId125"/>
    <p:sldId id="1750" r:id="rId126"/>
    <p:sldId id="1678" r:id="rId127"/>
    <p:sldId id="1679" r:id="rId128"/>
    <p:sldId id="1680" r:id="rId129"/>
    <p:sldId id="1703" r:id="rId130"/>
    <p:sldId id="1681" r:id="rId131"/>
    <p:sldId id="1682" r:id="rId132"/>
    <p:sldId id="1683" r:id="rId133"/>
    <p:sldId id="1684" r:id="rId134"/>
    <p:sldId id="1685" r:id="rId135"/>
    <p:sldId id="1756" r:id="rId136"/>
    <p:sldId id="1686" r:id="rId137"/>
    <p:sldId id="1687" r:id="rId138"/>
    <p:sldId id="1688" r:id="rId139"/>
    <p:sldId id="1689" r:id="rId140"/>
    <p:sldId id="1690" r:id="rId141"/>
    <p:sldId id="1691" r:id="rId142"/>
    <p:sldId id="1692" r:id="rId143"/>
    <p:sldId id="1693" r:id="rId144"/>
    <p:sldId id="1694" r:id="rId145"/>
    <p:sldId id="1696" r:id="rId146"/>
    <p:sldId id="1697" r:id="rId147"/>
    <p:sldId id="1699" r:id="rId148"/>
    <p:sldId id="1700" r:id="rId149"/>
    <p:sldId id="1698" r:id="rId150"/>
    <p:sldId id="1701" r:id="rId151"/>
    <p:sldId id="1702" r:id="rId152"/>
    <p:sldId id="1604" r:id="rId153"/>
    <p:sldId id="1705" r:id="rId154"/>
    <p:sldId id="1605" r:id="rId155"/>
    <p:sldId id="1704" r:id="rId156"/>
    <p:sldId id="1606" r:id="rId157"/>
    <p:sldId id="1607" r:id="rId158"/>
    <p:sldId id="1608" r:id="rId159"/>
    <p:sldId id="1609" r:id="rId160"/>
    <p:sldId id="1611" r:id="rId161"/>
    <p:sldId id="1610" r:id="rId162"/>
    <p:sldId id="1617" r:id="rId163"/>
    <p:sldId id="1616" r:id="rId164"/>
    <p:sldId id="1614" r:id="rId165"/>
    <p:sldId id="1613" r:id="rId166"/>
    <p:sldId id="1638" r:id="rId167"/>
    <p:sldId id="1639" r:id="rId168"/>
    <p:sldId id="1749" r:id="rId169"/>
    <p:sldId id="1641" r:id="rId170"/>
    <p:sldId id="1642" r:id="rId171"/>
    <p:sldId id="1643" r:id="rId172"/>
    <p:sldId id="1647" r:id="rId173"/>
    <p:sldId id="1646" r:id="rId174"/>
    <p:sldId id="1645" r:id="rId175"/>
    <p:sldId id="1651" r:id="rId176"/>
    <p:sldId id="1650" r:id="rId177"/>
    <p:sldId id="1649" r:id="rId178"/>
    <p:sldId id="1644" r:id="rId179"/>
    <p:sldId id="1648" r:id="rId180"/>
    <p:sldId id="1710" r:id="rId181"/>
    <p:sldId id="1713" r:id="rId182"/>
    <p:sldId id="1712" r:id="rId183"/>
    <p:sldId id="1711" r:id="rId184"/>
    <p:sldId id="1709" r:id="rId185"/>
    <p:sldId id="1708" r:id="rId186"/>
    <p:sldId id="1707" r:id="rId187"/>
    <p:sldId id="1706" r:id="rId188"/>
    <p:sldId id="1652" r:id="rId189"/>
    <p:sldId id="1745" r:id="rId190"/>
    <p:sldId id="1747" r:id="rId191"/>
    <p:sldId id="969" r:id="rId192"/>
    <p:sldId id="1739" r:id="rId193"/>
    <p:sldId id="1640" r:id="rId194"/>
    <p:sldId id="1746" r:id="rId195"/>
    <p:sldId id="1748" r:id="rId196"/>
    <p:sldId id="1751" r:id="rId197"/>
    <p:sldId id="1744" r:id="rId198"/>
    <p:sldId id="1740" r:id="rId199"/>
    <p:sldId id="970" r:id="rId200"/>
    <p:sldId id="971" r:id="rId201"/>
    <p:sldId id="972" r:id="rId202"/>
    <p:sldId id="973" r:id="rId203"/>
    <p:sldId id="974" r:id="rId204"/>
    <p:sldId id="975" r:id="rId205"/>
    <p:sldId id="1597" r:id="rId206"/>
    <p:sldId id="852" r:id="rId207"/>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00" autoAdjust="0"/>
    <p:restoredTop sz="94671" autoAdjust="0"/>
  </p:normalViewPr>
  <p:slideViewPr>
    <p:cSldViewPr>
      <p:cViewPr varScale="1">
        <p:scale>
          <a:sx n="113" d="100"/>
          <a:sy n="113" d="100"/>
        </p:scale>
        <p:origin x="84" y="150"/>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handoutMaster" Target="handoutMasters/handoutMaster1.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5292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2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24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04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689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349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638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647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5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512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637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021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2/24/2024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76372945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0652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2/24/2024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23065047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48772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4697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06360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5655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49336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2109103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79982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2/24/2024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28135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7933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8634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631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6301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358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87815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4554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87607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74192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93876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323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2562520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2/24/2024</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8566935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9416841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93668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that can break off every chain There's power that can empty out a grave There's resurrection power that</a:t>
            </a:r>
          </a:p>
        </p:txBody>
      </p:sp>
    </p:spTree>
    <p:extLst>
      <p:ext uri="{BB962C8B-B14F-4D97-AF65-F5344CB8AC3E}">
        <p14:creationId xmlns:p14="http://schemas.microsoft.com/office/powerpoint/2010/main" val="2936684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29 </a:t>
            </a: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yet I say to you that even Solomon in all his glory was not arrayed like one of these.</a:t>
            </a:r>
            <a:r>
              <a:rPr lang="en-US" sz="4000" dirty="0">
                <a:effectLst/>
                <a:latin typeface="Verdana" panose="020B0604030504040204" pitchFamily="34" charset="0"/>
                <a:ea typeface="Calibri" panose="020F0502020204030204" pitchFamily="34" charset="0"/>
                <a:cs typeface="Times New Roman" panose="02020603050405020304" pitchFamily="18" charset="0"/>
              </a:rPr>
              <a:t> 30 </a:t>
            </a: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Now if God so clothes the grass of the field, which today is, and tomorrow is thrown into the oven, will He not much more clothe you, O you of little faith?</a:t>
            </a:r>
            <a:r>
              <a:rPr lang="en-US" sz="4000" dirty="0">
                <a:effectLst/>
                <a:latin typeface="Verdana" panose="020B0604030504040204" pitchFamily="34" charset="0"/>
                <a:ea typeface="Calibri" panose="020F0502020204030204" pitchFamily="34" charset="0"/>
                <a:cs typeface="Times New Roman" panose="02020603050405020304" pitchFamily="18" charset="0"/>
              </a:rPr>
              <a:t> 31 </a:t>
            </a: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Therefore do not worry, saying, 'What shall we eat?' or 'What shall we drink?' or 'What shall we wear?'</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in a white robe holding a paper and a microphone&#10;&#10;Description automatically generated">
            <a:extLst>
              <a:ext uri="{FF2B5EF4-FFF2-40B4-BE49-F238E27FC236}">
                <a16:creationId xmlns:a16="http://schemas.microsoft.com/office/drawing/2014/main" id="{67F20282-E4AF-2FFF-7B7C-66F55DD88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 y="0"/>
            <a:ext cx="12184682" cy="68580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51275"/>
            <a:ext cx="12192000" cy="5537675"/>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32 </a:t>
            </a: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"For after all these things the Gentiles seek. For your heavenly Father knows that you need all these things.</a:t>
            </a:r>
            <a:r>
              <a:rPr lang="en-US" sz="4000" dirty="0">
                <a:effectLst/>
                <a:latin typeface="Verdana" panose="020B0604030504040204" pitchFamily="34" charset="0"/>
                <a:ea typeface="Calibri" panose="020F0502020204030204" pitchFamily="34" charset="0"/>
                <a:cs typeface="Times New Roman" panose="02020603050405020304" pitchFamily="18" charset="0"/>
              </a:rPr>
              <a:t> 33 </a:t>
            </a: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But seek first the kingdom of God and His righteousness, and all these things shall be added to you.</a:t>
            </a:r>
            <a:r>
              <a:rPr lang="en-US" sz="4000" dirty="0">
                <a:effectLst/>
                <a:latin typeface="Verdana" panose="020B0604030504040204" pitchFamily="34" charset="0"/>
                <a:ea typeface="Calibri" panose="020F0502020204030204" pitchFamily="34" charset="0"/>
                <a:cs typeface="Times New Roman" panose="02020603050405020304" pitchFamily="18" charset="0"/>
              </a:rPr>
              <a:t> 34 </a:t>
            </a: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Therefore do not worry about tomorrow, for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tomorrow will worry about its own things. Sufficient for the day is its own trouble.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in a white robe and hat&#10;&#10;Description automatically generated">
            <a:extLst>
              <a:ext uri="{FF2B5EF4-FFF2-40B4-BE49-F238E27FC236}">
                <a16:creationId xmlns:a16="http://schemas.microsoft.com/office/drawing/2014/main" id="{6CE47A3A-0512-7EDA-506F-C6C1C2B6B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2312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Catholic Ideology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56494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Mary-ology the Worship of Mary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3769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 Legitimate Causes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statue of a person&#10;&#10;Description automatically generated">
            <a:extLst>
              <a:ext uri="{FF2B5EF4-FFF2-40B4-BE49-F238E27FC236}">
                <a16:creationId xmlns:a16="http://schemas.microsoft.com/office/drawing/2014/main" id="{6BAC4CB1-28CC-5175-7692-617D705F2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0"/>
            <a:ext cx="5943600" cy="6858000"/>
          </a:xfrm>
          <a:prstGeom prst="rect">
            <a:avLst/>
          </a:prstGeom>
        </p:spPr>
      </p:pic>
    </p:spTree>
    <p:extLst>
      <p:ext uri="{BB962C8B-B14F-4D97-AF65-F5344CB8AC3E}">
        <p14:creationId xmlns:p14="http://schemas.microsoft.com/office/powerpoint/2010/main" val="29968226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tatue of a person holding a baby&#10;&#10;Description automatically generated">
            <a:extLst>
              <a:ext uri="{FF2B5EF4-FFF2-40B4-BE49-F238E27FC236}">
                <a16:creationId xmlns:a16="http://schemas.microsoft.com/office/drawing/2014/main" id="{21ACBE58-D3F8-93A7-098A-89805FE92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0"/>
            <a:ext cx="6781800" cy="6858000"/>
          </a:xfrm>
          <a:prstGeom prst="rect">
            <a:avLst/>
          </a:prstGeom>
        </p:spPr>
      </p:pic>
    </p:spTree>
    <p:extLst>
      <p:ext uri="{BB962C8B-B14F-4D97-AF65-F5344CB8AC3E}">
        <p14:creationId xmlns:p14="http://schemas.microsoft.com/office/powerpoint/2010/main" val="13815231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Inappropriate Reasons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in a parade&#10;&#10;Description automatically generated">
            <a:extLst>
              <a:ext uri="{FF2B5EF4-FFF2-40B4-BE49-F238E27FC236}">
                <a16:creationId xmlns:a16="http://schemas.microsoft.com/office/drawing/2014/main" id="{D2658C3B-3DD6-A12E-F5EE-88583CC5A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730666"/>
          </a:xfrm>
          <a:prstGeom prst="rect">
            <a:avLst/>
          </a:prstGeom>
        </p:spPr>
      </p:pic>
    </p:spTree>
    <p:extLst>
      <p:ext uri="{BB962C8B-B14F-4D97-AF65-F5344CB8AC3E}">
        <p14:creationId xmlns:p14="http://schemas.microsoft.com/office/powerpoint/2010/main" val="2642400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carrying a statue&#10;&#10;Description automatically generated">
            <a:extLst>
              <a:ext uri="{FF2B5EF4-FFF2-40B4-BE49-F238E27FC236}">
                <a16:creationId xmlns:a16="http://schemas.microsoft.com/office/drawing/2014/main" id="{E83A754E-B3BD-E810-9C30-39DCA3DDF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7506"/>
            <a:ext cx="5943600" cy="7398905"/>
          </a:xfrm>
          <a:prstGeom prst="rect">
            <a:avLst/>
          </a:prstGeom>
        </p:spPr>
      </p:pic>
    </p:spTree>
    <p:extLst>
      <p:ext uri="{BB962C8B-B14F-4D97-AF65-F5344CB8AC3E}">
        <p14:creationId xmlns:p14="http://schemas.microsoft.com/office/powerpoint/2010/main" val="2443256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Timothy 2:5-6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“For there is one God and one Mediator between God and men, the Man Christ Jesus, 6 who gave Himself a ransom for all, to be testified in due time”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0017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12:32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I, if I am lifted up from the earth, will draw all peoples to Myself."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38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save There's power in Your name, power in Your name My fear doesn't stand a chance When I stand</a:t>
            </a:r>
          </a:p>
        </p:txBody>
      </p:sp>
    </p:spTree>
    <p:extLst>
      <p:ext uri="{BB962C8B-B14F-4D97-AF65-F5344CB8AC3E}">
        <p14:creationId xmlns:p14="http://schemas.microsoft.com/office/powerpoint/2010/main" val="32175548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Sins of the Catholic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8179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 Human Tradition is Elevated to Or Above the Word of God (1545 AD)</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Wrong Gospel, Wrong Message of Salvation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Confession of Sins to Priest to Obtain Absolution of Sins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Priests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545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Celibacy of Priests and Nuns (1079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Infant Baptism (370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Other Mediators Between God and Man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Prayers to Statue Saints (375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Purgatory (593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182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10. Papal Infallibility (1870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11. Idolatry = Making Images (786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The Worship Mary (431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Peter as the Rock</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15 Apocrypha Books Added to the Old Testament Bible (1546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94357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Rosary Prayer Beads (1090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Low Moral Standards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Devotion to the Sacred Heart of </a:t>
            </a: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Jesus and Mary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Crossing Oneself (300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71963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Anxiety has a negative effect on every area of our lives because it: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riest holding a baby&#10;&#10;Description automatically generated">
            <a:extLst>
              <a:ext uri="{FF2B5EF4-FFF2-40B4-BE49-F238E27FC236}">
                <a16:creationId xmlns:a16="http://schemas.microsoft.com/office/drawing/2014/main" id="{8542593B-6FBA-4296-3242-82335BCEB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60800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 Divides our Minds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and person holding a baby&#10;&#10;Description automatically generated">
            <a:extLst>
              <a:ext uri="{FF2B5EF4-FFF2-40B4-BE49-F238E27FC236}">
                <a16:creationId xmlns:a16="http://schemas.microsoft.com/office/drawing/2014/main" id="{C8BD8593-1F07-7C67-368B-A3D431712F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68199" cy="6858000"/>
          </a:xfrm>
          <a:prstGeom prst="rect">
            <a:avLst/>
          </a:prstGeom>
        </p:spPr>
      </p:pic>
    </p:spTree>
    <p:extLst>
      <p:ext uri="{BB962C8B-B14F-4D97-AF65-F5344CB8AC3E}">
        <p14:creationId xmlns:p14="http://schemas.microsoft.com/office/powerpoint/2010/main" val="34507698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Galatians 1:6-9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I marvel that you are turning away so soon from Him who called you in the grace of Christ, to a different gospel, 7 which is not another; but there are some who trouble you and want to pervert the gospel of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68242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even if we, or an angel from heaven, preach any other gospel to you than what we have preached to you, let him be accursed. 9 As we have said before, so now I say again, if anyone preaches any other gospel to you than what you have received, let him be accursed.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38607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295903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in Your love My fear doesn't stand a chance When I stand in Your love My fear doesn't stand a chance</a:t>
            </a:r>
          </a:p>
        </p:txBody>
      </p:sp>
    </p:spTree>
    <p:extLst>
      <p:ext uri="{BB962C8B-B14F-4D97-AF65-F5344CB8AC3E}">
        <p14:creationId xmlns:p14="http://schemas.microsoft.com/office/powerpoint/2010/main" val="4289793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24:4-5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And Jesus answered and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"Take heed that no one deceives you</a:t>
            </a:r>
            <a:r>
              <a:rPr lang="en-US" sz="4000" dirty="0">
                <a:effectLst/>
                <a:latin typeface="Verdana" panose="020B0604030504040204" pitchFamily="34" charset="0"/>
                <a:ea typeface="Calibri" panose="020F0502020204030204" pitchFamily="34" charset="0"/>
                <a:cs typeface="Times New Roman" panose="02020603050405020304" pitchFamily="18" charset="0"/>
              </a:rPr>
              <a:t>. 5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many will come in My name, saying, 'I am the Christ,' and will deceive many.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3537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religious cross with a crucifixion of person&#10;&#10;Description automatically generated">
            <a:extLst>
              <a:ext uri="{FF2B5EF4-FFF2-40B4-BE49-F238E27FC236}">
                <a16:creationId xmlns:a16="http://schemas.microsoft.com/office/drawing/2014/main" id="{2C07B900-12BF-4028-36FB-F5579BC5E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6400800" cy="6858000"/>
          </a:xfrm>
          <a:prstGeom prst="rect">
            <a:avLst/>
          </a:prstGeom>
        </p:spPr>
      </p:pic>
    </p:spTree>
    <p:extLst>
      <p:ext uri="{BB962C8B-B14F-4D97-AF65-F5344CB8AC3E}">
        <p14:creationId xmlns:p14="http://schemas.microsoft.com/office/powerpoint/2010/main" val="41693178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Hosea 4:6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“My people are destroyed for lack of knowledge…”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0989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Red Horse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69280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6:3-4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When He opened the second seal, I heard the second living creature saying, "Come and see." 4 Another horse, fiery red, went out. And it was granted to the one who sat on it to take peace from the earth, and that people should kill one another; and there was given to him a great sword.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88944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Communism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22339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There are approximately 3 billion Communists living on earth today</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9398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Communist Countries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61474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Presently, there are seven communist countries in the world: China, Cuba, Laos, North Korea, Valenzuela, Russia and Vietnam. In accordance with Marx's theory of the state, communists believe all state formations are under the control of a ruling class.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5549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Anxiety</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yellow and red flag with a hammer and sickle&#10;&#10;Description automatically generated">
            <a:extLst>
              <a:ext uri="{FF2B5EF4-FFF2-40B4-BE49-F238E27FC236}">
                <a16:creationId xmlns:a16="http://schemas.microsoft.com/office/drawing/2014/main" id="{14F8CC80-1BD9-0A23-E6FD-F01F52664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4200"/>
          </a:xfrm>
          <a:prstGeom prst="rect">
            <a:avLst/>
          </a:prstGeom>
        </p:spPr>
      </p:pic>
    </p:spTree>
    <p:extLst>
      <p:ext uri="{BB962C8B-B14F-4D97-AF65-F5344CB8AC3E}">
        <p14:creationId xmlns:p14="http://schemas.microsoft.com/office/powerpoint/2010/main" val="688631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I stand in Your love Oh, when, when I'm standing in Your love Oh, my fear doesn't stand a</a:t>
            </a:r>
          </a:p>
        </p:txBody>
      </p:sp>
    </p:spTree>
    <p:extLst>
      <p:ext uri="{BB962C8B-B14F-4D97-AF65-F5344CB8AC3E}">
        <p14:creationId xmlns:p14="http://schemas.microsoft.com/office/powerpoint/2010/main" val="33890889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Can also be defined as “dread, apprehension, and uncertainty”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and can be caused by past events, present situations, or future possibilities.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in red uniforms&#10;&#10;Description automatically generated">
            <a:extLst>
              <a:ext uri="{FF2B5EF4-FFF2-40B4-BE49-F238E27FC236}">
                <a16:creationId xmlns:a16="http://schemas.microsoft.com/office/drawing/2014/main" id="{B6559E6D-BD86-9099-D32F-183FF527D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0758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What are the sources of anxiety?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holding flags&#10;&#10;Description automatically generated">
            <a:extLst>
              <a:ext uri="{FF2B5EF4-FFF2-40B4-BE49-F238E27FC236}">
                <a16:creationId xmlns:a16="http://schemas.microsoft.com/office/drawing/2014/main" id="{1479CCF8-5EFF-C66B-DCC4-280F0D444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10399"/>
          </a:xfrm>
          <a:prstGeom prst="rect">
            <a:avLst/>
          </a:prstGeom>
        </p:spPr>
      </p:pic>
    </p:spTree>
    <p:extLst>
      <p:ext uri="{BB962C8B-B14F-4D97-AF65-F5344CB8AC3E}">
        <p14:creationId xmlns:p14="http://schemas.microsoft.com/office/powerpoint/2010/main" val="20885715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Communist Dictators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07905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Matthew 6:25-34</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25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"Therefore I say to you, do not worry about your life, what you will eat or what you will drink; nor about your body, what you will put on. Is not life more than food and the body more than clothing?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sitting at a podium&#10;&#10;Description automatically generated">
            <a:extLst>
              <a:ext uri="{FF2B5EF4-FFF2-40B4-BE49-F238E27FC236}">
                <a16:creationId xmlns:a16="http://schemas.microsoft.com/office/drawing/2014/main" id="{1E885A51-4B44-0093-9F7E-F2DA58A9D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6167578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26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Look at the birds of the air, for they neither sow nor reap nor gather into barns; yet your heavenly Father feeds them. Are you not of more value than they?</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27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Which of you by worrying can add one cubit to his stature?</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28 </a:t>
            </a: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So why do you worry about clothing? Consider the lilies of the field, how they grow: they neither toil nor spin;</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oster of a person waving his hand&#10;&#10;Description automatically generated">
            <a:extLst>
              <a:ext uri="{FF2B5EF4-FFF2-40B4-BE49-F238E27FC236}">
                <a16:creationId xmlns:a16="http://schemas.microsoft.com/office/drawing/2014/main" id="{5EE802BC-80C1-4D15-F544-F88D65335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1710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group of men in suits&#10;&#10;Description automatically generated">
            <a:extLst>
              <a:ext uri="{FF2B5EF4-FFF2-40B4-BE49-F238E27FC236}">
                <a16:creationId xmlns:a16="http://schemas.microsoft.com/office/drawing/2014/main" id="{E582C99C-2579-6E84-5ACC-37D6DCA93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1" y="0"/>
            <a:ext cx="6172200" cy="6858000"/>
          </a:xfrm>
          <a:prstGeom prst="rect">
            <a:avLst/>
          </a:prstGeom>
        </p:spPr>
      </p:pic>
    </p:spTree>
    <p:extLst>
      <p:ext uri="{BB962C8B-B14F-4D97-AF65-F5344CB8AC3E}">
        <p14:creationId xmlns:p14="http://schemas.microsoft.com/office/powerpoint/2010/main" val="38581539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red flag with a group of men&#10;&#10;Description automatically generated">
            <a:extLst>
              <a:ext uri="{FF2B5EF4-FFF2-40B4-BE49-F238E27FC236}">
                <a16:creationId xmlns:a16="http://schemas.microsoft.com/office/drawing/2014/main" id="{8592DDCA-0805-2EBA-A8CB-F96C07AED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800100"/>
            <a:ext cx="8458200" cy="8458200"/>
          </a:xfrm>
          <a:prstGeom prst="rect">
            <a:avLst/>
          </a:prstGeom>
        </p:spPr>
      </p:pic>
    </p:spTree>
    <p:extLst>
      <p:ext uri="{BB962C8B-B14F-4D97-AF65-F5344CB8AC3E}">
        <p14:creationId xmlns:p14="http://schemas.microsoft.com/office/powerpoint/2010/main" val="29347924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Legitimate Causes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men with different facial expressions&#10;&#10;Description automatically generated">
            <a:extLst>
              <a:ext uri="{FF2B5EF4-FFF2-40B4-BE49-F238E27FC236}">
                <a16:creationId xmlns:a16="http://schemas.microsoft.com/office/drawing/2014/main" id="{159BD7D9-949B-D545-89B6-21340F615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225" y="0"/>
            <a:ext cx="7401550" cy="6857999"/>
          </a:xfrm>
          <a:prstGeom prst="rect">
            <a:avLst/>
          </a:prstGeom>
        </p:spPr>
      </p:pic>
    </p:spTree>
    <p:extLst>
      <p:ext uri="{BB962C8B-B14F-4D97-AF65-F5344CB8AC3E}">
        <p14:creationId xmlns:p14="http://schemas.microsoft.com/office/powerpoint/2010/main" val="26308039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Communists Ideology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44443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Atheism (God Doesn’t Exist)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360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21571110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Psalm 14:1-3</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 The fool has said in his heart, "There is no God." They are corrupt, They have done abominable works, There is none who does good. 2 The LORD looks down from heaven upon the children of men, To see if there are any who understand, who seek God. 3 They have all turned aside, They have together become corrupt; There is none who does good, No, not one.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651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Sins of the Communist Countries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94467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There are many Crimes against humanity under communist regimes that have occurred during the 20th century, including forced deportations, massacres, torture, forced disappearances, extrajudicial killings, terror, ethnic cleansing, and enslavement, as well as deliberate starvation of people.</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68010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 It isn’t Scriptural</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men lying on shelves&#10;&#10;Description automatically generated">
            <a:extLst>
              <a:ext uri="{FF2B5EF4-FFF2-40B4-BE49-F238E27FC236}">
                <a16:creationId xmlns:a16="http://schemas.microsoft.com/office/drawing/2014/main" id="{C19CB8C9-38F8-3C3A-7025-C1F81A3F6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2848375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31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Therefore do not worry, saying, 'What shall we eat?' or 'What shall we drink?' or 'What shall we wear?'</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lying on the ground&#10;&#10;Description automatically generated">
            <a:extLst>
              <a:ext uri="{FF2B5EF4-FFF2-40B4-BE49-F238E27FC236}">
                <a16:creationId xmlns:a16="http://schemas.microsoft.com/office/drawing/2014/main" id="{A2D313FA-4972-1A3A-B892-4D8DE4D10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7659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34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Therefore do not worry about tomorrow, for tomorrow will worry about its own things. Sufficient for the day is its own trouble.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large crowd of people outside a building&#10;&#10;Description automatically generated">
            <a:extLst>
              <a:ext uri="{FF2B5EF4-FFF2-40B4-BE49-F238E27FC236}">
                <a16:creationId xmlns:a16="http://schemas.microsoft.com/office/drawing/2014/main" id="{F4B72E7E-6603-F1F3-9B99-8547A809F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70465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Matthew 6:25,31</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25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"Therefore I say to you, do not worry about your life, what you will eat or what you will drink; nor about your body, what you will put on. Is not life more than food and the body more than clothing?</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large room with large doors&#10;&#10;Description automatically generated with medium confidence">
            <a:extLst>
              <a:ext uri="{FF2B5EF4-FFF2-40B4-BE49-F238E27FC236}">
                <a16:creationId xmlns:a16="http://schemas.microsoft.com/office/drawing/2014/main" id="{112ED88B-85EB-57A5-EBD1-402679A2A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9408"/>
          </a:xfrm>
          <a:prstGeom prst="rect">
            <a:avLst/>
          </a:prstGeom>
        </p:spPr>
      </p:pic>
    </p:spTree>
    <p:extLst>
      <p:ext uri="{BB962C8B-B14F-4D97-AF65-F5344CB8AC3E}">
        <p14:creationId xmlns:p14="http://schemas.microsoft.com/office/powerpoint/2010/main" val="14465563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The Black Horse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9755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6:5-6</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5 When He opened the third seal, I heard the third living creature say, "Come and see." So I looked, and behold, a black horse, and he who sat on it had a pair of scales in his hand. 6 And I heard a voice in the midst of the four living creatures saying, "A quart of wheat for a denarius, and three quarts of barley for a denarius; and do not harm the oil and the wine."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2828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Capitalism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939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12884317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Although the continuous development of capitalism as a system dates only from the 16th century, antecedents of capitalist institutions existed in the ancient world, and flourishing pockets of capitalism were present in Europe during the later Middle Ages through our present age.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29537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Capitalist Countries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92063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 are approximately 2 billion Capitalist living on earth today. This entity created Commerce, Trade, Corporations, Economic Markets and Banks. The main currency used around the world is the US Dollar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5054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USA, Canada, Mexico, Europe, England, Australia, Spain Most South American Countries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12920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Anxiety Affects our Relationships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lose-up of words&#10;&#10;Description automatically generated">
            <a:extLst>
              <a:ext uri="{FF2B5EF4-FFF2-40B4-BE49-F238E27FC236}">
                <a16:creationId xmlns:a16="http://schemas.microsoft.com/office/drawing/2014/main" id="{5B90C782-1D2E-CD4C-4507-65A7F59E6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11433336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5:6-7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Therefore humble yourselves under the mighty hand of God, that He may exalt you in due time, 7 casting all your care upon Him, for He cares for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ity with many tall buildings and a body of water&#10;&#10;Description automatically generated">
            <a:extLst>
              <a:ext uri="{FF2B5EF4-FFF2-40B4-BE49-F238E27FC236}">
                <a16:creationId xmlns:a16="http://schemas.microsoft.com/office/drawing/2014/main" id="{25FC0F61-1A81-151A-C6ED-552A064F2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66961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4. Anxiety Leads to Unwise Decisions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ity skyline with a body of water&#10;&#10;Description automatically generated">
            <a:extLst>
              <a:ext uri="{FF2B5EF4-FFF2-40B4-BE49-F238E27FC236}">
                <a16:creationId xmlns:a16="http://schemas.microsoft.com/office/drawing/2014/main" id="{BC1153C6-5ECD-F221-ABC9-739D68D8D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36721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Anxiety Steals our Joy and Peace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drawing of a balance scale&#10;&#10;Description automatically generated">
            <a:extLst>
              <a:ext uri="{FF2B5EF4-FFF2-40B4-BE49-F238E27FC236}">
                <a16:creationId xmlns:a16="http://schemas.microsoft.com/office/drawing/2014/main" id="{80937D23-B43A-7EA7-7AF6-344E11033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70614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38070D33-224E-2F2D-723F-3A94CA8455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631278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is the best way to handle Anxiety?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yellow and black flag&#10;&#10;Description automatically generated">
            <a:extLst>
              <a:ext uri="{FF2B5EF4-FFF2-40B4-BE49-F238E27FC236}">
                <a16:creationId xmlns:a16="http://schemas.microsoft.com/office/drawing/2014/main" id="{104D114A-E47B-61B4-CBEB-A45F1DE5B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Tree>
    <p:extLst>
      <p:ext uri="{BB962C8B-B14F-4D97-AF65-F5344CB8AC3E}">
        <p14:creationId xmlns:p14="http://schemas.microsoft.com/office/powerpoint/2010/main" val="3767778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doesn't stand a chance When I stand in Your love</a:t>
            </a:r>
          </a:p>
          <a:p>
            <a:pPr marL="0" indent="0" algn="ctr">
              <a:buNone/>
            </a:pPr>
            <a:r>
              <a:rPr lang="en-US" sz="4000" dirty="0">
                <a:solidFill>
                  <a:schemeClr val="bg1"/>
                </a:solidFill>
                <a:latin typeface="Arial"/>
                <a:ea typeface="+mn-lt"/>
                <a:cs typeface="+mn-lt"/>
              </a:rPr>
              <a:t>Oh, I standing in Your love Oh, standing on the rock</a:t>
            </a:r>
          </a:p>
        </p:txBody>
      </p:sp>
    </p:spTree>
    <p:extLst>
      <p:ext uri="{BB962C8B-B14F-4D97-AF65-F5344CB8AC3E}">
        <p14:creationId xmlns:p14="http://schemas.microsoft.com/office/powerpoint/2010/main" val="24871283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Capitalist Ideology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18452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 Melting Pot of Religion </a:t>
            </a: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(Once was a Christian Nation)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 people driven by political power of Republicans and Democrats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53071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Sins of the Most Powerful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Capitalist Country </a:t>
            </a:r>
          </a:p>
          <a:p>
            <a:pPr marL="0" marR="0" algn="ctr">
              <a:lnSpc>
                <a:spcPct val="115000"/>
              </a:lnSpc>
              <a:spcBef>
                <a:spcPts val="0"/>
              </a:spcBef>
              <a:spcAft>
                <a:spcPts val="0"/>
              </a:spcAft>
            </a:pPr>
            <a:endParaRPr lang="en-US" sz="4000" b="1" dirty="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(America)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510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Sanctions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70,000,000 Million Babies Aborted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5 Billion Dollars Annually in Profits from Pornography</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#1 rated country for sex trafficking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1624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Most Violent Cities in the world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On an average is 2 Mass Shootings per day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Most Unsheltered people in </a:t>
            </a: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Sanctuary Democratic States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Most Brutal and Vicious Gangs throughout US Cities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03834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It Dropped the First 2 Atomic Nuclear Bombs on Japan in Modern History</a:t>
            </a:r>
          </a:p>
          <a:p>
            <a:pPr marL="0" marR="0" algn="ctr">
              <a:lnSpc>
                <a:spcPct val="115000"/>
              </a:lnSpc>
              <a:spcBef>
                <a:spcPts val="0"/>
              </a:spcBef>
              <a:spcAft>
                <a:spcPts val="0"/>
              </a:spcAft>
            </a:pPr>
            <a:endParaRPr lang="en-US" sz="4000" dirty="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It Killed 210,000 People total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from Hiroshima and Nagasaki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36246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The Pale Horse (Green Horse)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52671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6:7-8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When He opened the fourth seal, I heard the voice of the fourth living creature saying, "Come and see." 8 So I looked, and behold, a pale horse. And the name of him who sat on it was Death, and Hades followed with him. And power was given to them over a fourth of the earth, to kill with sword, with hunger, with death, and by the beasts of the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12690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While many English translations use terms such as "pale" or "ashen," the original language describes this horse's color as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chlōros</a:t>
            </a:r>
            <a:r>
              <a:rPr lang="en-US" sz="4000" dirty="0">
                <a:effectLst/>
                <a:latin typeface="Verdana" panose="020B0604030504040204" pitchFamily="34" charset="0"/>
                <a:ea typeface="Calibri" panose="020F0502020204030204" pitchFamily="34" charset="0"/>
                <a:cs typeface="Times New Roman" panose="02020603050405020304" pitchFamily="18" charset="0"/>
              </a:rPr>
              <a:t>. This is a yellow-tinged green color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1078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Islam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599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I am standing, standing in Your love</a:t>
            </a:r>
          </a:p>
        </p:txBody>
      </p:sp>
    </p:spTree>
    <p:extLst>
      <p:ext uri="{BB962C8B-B14F-4D97-AF65-F5344CB8AC3E}">
        <p14:creationId xmlns:p14="http://schemas.microsoft.com/office/powerpoint/2010/main" val="914358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Islamic Countries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19741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There are approximately 1.5 billion Islamic people living on earth today. Saudi Arabia, Iran, Iraq, Jordan, Turkey Syria, Lebanon, Yemen, Egypt, Africa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75821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Isaiah 43:25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 even I, am He who blots out your transgressions for My own sake; And I will not remember your sins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een and white flag&#10;&#10;Description automatically generated">
            <a:extLst>
              <a:ext uri="{FF2B5EF4-FFF2-40B4-BE49-F238E27FC236}">
                <a16:creationId xmlns:a16="http://schemas.microsoft.com/office/drawing/2014/main" id="{80FD2752-CF33-EE25-FDC8-1D1038B51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3799091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6:23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the wages of sin is death, but the gift of God is eternal life in Christ Jesus our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large crowd of people holding flags&#10;&#10;Description automatically generated">
            <a:extLst>
              <a:ext uri="{FF2B5EF4-FFF2-40B4-BE49-F238E27FC236}">
                <a16:creationId xmlns:a16="http://schemas.microsoft.com/office/drawing/2014/main" id="{B678A50C-D40F-B920-9218-5E126CB8B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7073"/>
          </a:xfrm>
          <a:prstGeom prst="rect">
            <a:avLst/>
          </a:prstGeom>
        </p:spPr>
      </p:pic>
    </p:spTree>
    <p:extLst>
      <p:ext uri="{BB962C8B-B14F-4D97-AF65-F5344CB8AC3E}">
        <p14:creationId xmlns:p14="http://schemas.microsoft.com/office/powerpoint/2010/main" val="7935253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 Vernon Magee)</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"As great as all God's promises are, they will not be yours if you give Jesus your worries with one hand and take them back with the other.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holding flags&#10;&#10;Description automatically generated">
            <a:extLst>
              <a:ext uri="{FF2B5EF4-FFF2-40B4-BE49-F238E27FC236}">
                <a16:creationId xmlns:a16="http://schemas.microsoft.com/office/drawing/2014/main" id="{3DB7C1A2-17F8-AE53-3225-1BB167335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64"/>
            <a:ext cx="12192000" cy="6828472"/>
          </a:xfrm>
          <a:prstGeom prst="rect">
            <a:avLst/>
          </a:prstGeom>
        </p:spPr>
      </p:pic>
    </p:spTree>
    <p:extLst>
      <p:ext uri="{BB962C8B-B14F-4D97-AF65-F5344CB8AC3E}">
        <p14:creationId xmlns:p14="http://schemas.microsoft.com/office/powerpoint/2010/main" val="10811283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True freedom is only possible when we finally admit that a burden is too heavy to carry. We must completely surrender our apprehensive thoughts to God because we’ll never be free as long as we hold onto them and focus on what could happen.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holding a green scarf and waving a large crowd of people&#10;&#10;Description automatically generated">
            <a:extLst>
              <a:ext uri="{FF2B5EF4-FFF2-40B4-BE49-F238E27FC236}">
                <a16:creationId xmlns:a16="http://schemas.microsoft.com/office/drawing/2014/main" id="{78C4105A-0687-BCCE-84E8-181DE80E0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623169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Islamic Ideology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Koran and their Messenger is Mohamad</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Chaos Will Bring Their Messiah which is called the 12</a:t>
            </a:r>
            <a:r>
              <a:rPr lang="en-US" sz="4000" baseline="30000" dirty="0">
                <a:ea typeface="Calibri" panose="020F0502020204030204" pitchFamily="34" charset="0"/>
                <a:cs typeface="Times New Roman" panose="02020603050405020304" pitchFamily="18" charset="0"/>
              </a:rPr>
              <a:t>th</a:t>
            </a:r>
            <a:r>
              <a:rPr lang="en-US" sz="4000" dirty="0">
                <a:ea typeface="Calibri" panose="020F0502020204030204" pitchFamily="34" charset="0"/>
                <a:cs typeface="Times New Roman" panose="02020603050405020304" pitchFamily="18" charset="0"/>
              </a:rPr>
              <a:t> Iman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925824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Sins of the Islamic Countries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03423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Many times people who have been freed from anxiety it was like a light had been turned on—their smiles came back, and their attitudes completely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standing next to a wrecked car&#10;&#10;Description automatically generated">
            <a:extLst>
              <a:ext uri="{FF2B5EF4-FFF2-40B4-BE49-F238E27FC236}">
                <a16:creationId xmlns:a16="http://schemas.microsoft.com/office/drawing/2014/main" id="{EA93FA1A-B02D-901F-A4A9-11D9F55F9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8443294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Many times people who have been freed from anxiety it was like a light had been turned on—their smiles came back, and their attitudes completely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soldier with an object in front of a fire&#10;&#10;Description automatically generated">
            <a:extLst>
              <a:ext uri="{FF2B5EF4-FFF2-40B4-BE49-F238E27FC236}">
                <a16:creationId xmlns:a16="http://schemas.microsoft.com/office/drawing/2014/main" id="{E95CCBA7-F308-3EB2-7ECE-350F7CD34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934200"/>
          </a:xfrm>
          <a:prstGeom prst="rect">
            <a:avLst/>
          </a:prstGeom>
        </p:spPr>
      </p:pic>
    </p:spTree>
    <p:extLst>
      <p:ext uri="{BB962C8B-B14F-4D97-AF65-F5344CB8AC3E}">
        <p14:creationId xmlns:p14="http://schemas.microsoft.com/office/powerpoint/2010/main" val="139708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Lion</a:t>
            </a:r>
          </a:p>
          <a:p>
            <a:pPr marL="0" indent="0" algn="ctr">
              <a:buNone/>
            </a:pPr>
            <a:r>
              <a:rPr lang="en-US" sz="4400" b="1" dirty="0">
                <a:solidFill>
                  <a:schemeClr val="bg1"/>
                </a:solidFill>
                <a:latin typeface="Arial"/>
                <a:ea typeface="+mn-lt"/>
                <a:cs typeface="+mn-lt"/>
              </a:rPr>
              <a:t>(Elevation Worship)</a:t>
            </a:r>
          </a:p>
        </p:txBody>
      </p:sp>
    </p:spTree>
    <p:extLst>
      <p:ext uri="{BB962C8B-B14F-4D97-AF65-F5344CB8AC3E}">
        <p14:creationId xmlns:p14="http://schemas.microsoft.com/office/powerpoint/2010/main" val="35762307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Many times people who have been freed from anxiety it was like a light had been turned on—their smiles came back, and their attitudes completely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looking at a destroyed car&#10;&#10;Description automatically generated">
            <a:extLst>
              <a:ext uri="{FF2B5EF4-FFF2-40B4-BE49-F238E27FC236}">
                <a16:creationId xmlns:a16="http://schemas.microsoft.com/office/drawing/2014/main" id="{482FE3A0-FCBE-ACB2-61FA-11B086138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5469742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Many times people who have been freed from anxiety it was like a light had been turned on—their smiles came back, and their attitudes completely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erson in a mask holding a knife next to a person in a desert&#10;&#10;Description automatically generated">
            <a:extLst>
              <a:ext uri="{FF2B5EF4-FFF2-40B4-BE49-F238E27FC236}">
                <a16:creationId xmlns:a16="http://schemas.microsoft.com/office/drawing/2014/main" id="{BB129A1A-0C04-1A4F-57C5-85D6C4AC1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 y="5954"/>
            <a:ext cx="12202601" cy="6852046"/>
          </a:xfrm>
          <a:prstGeom prst="rect">
            <a:avLst/>
          </a:prstGeom>
        </p:spPr>
      </p:pic>
    </p:spTree>
    <p:extLst>
      <p:ext uri="{BB962C8B-B14F-4D97-AF65-F5344CB8AC3E}">
        <p14:creationId xmlns:p14="http://schemas.microsoft.com/office/powerpoint/2010/main" val="147846895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Many times people who have been freed from anxiety it was like a light had been turned on—their smiles came back, and their attitudes completely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in a black mask standing next to a person in an orange shirt&#10;&#10;Description automatically generated">
            <a:extLst>
              <a:ext uri="{FF2B5EF4-FFF2-40B4-BE49-F238E27FC236}">
                <a16:creationId xmlns:a16="http://schemas.microsoft.com/office/drawing/2014/main" id="{5BC24F10-F091-F574-0CCD-B8713208D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3" y="0"/>
            <a:ext cx="12248285" cy="6858000"/>
          </a:xfrm>
          <a:prstGeom prst="rect">
            <a:avLst/>
          </a:prstGeom>
        </p:spPr>
      </p:pic>
    </p:spTree>
    <p:extLst>
      <p:ext uri="{BB962C8B-B14F-4D97-AF65-F5344CB8AC3E}">
        <p14:creationId xmlns:p14="http://schemas.microsoft.com/office/powerpoint/2010/main" val="33934893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Many times people who have been freed from anxiety it was like a light had been turned on—their smiles came back, and their attitudes completely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in a black mask standing next to two men in orange shirts&#10;&#10;Description automatically generated">
            <a:extLst>
              <a:ext uri="{FF2B5EF4-FFF2-40B4-BE49-F238E27FC236}">
                <a16:creationId xmlns:a16="http://schemas.microsoft.com/office/drawing/2014/main" id="{8F0D7464-D7F6-40D0-F311-938A65D63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247"/>
            <a:ext cx="12192000" cy="7534656"/>
          </a:xfrm>
          <a:prstGeom prst="rect">
            <a:avLst/>
          </a:prstGeom>
        </p:spPr>
      </p:pic>
    </p:spTree>
    <p:extLst>
      <p:ext uri="{BB962C8B-B14F-4D97-AF65-F5344CB8AC3E}">
        <p14:creationId xmlns:p14="http://schemas.microsoft.com/office/powerpoint/2010/main" val="402908195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Many times people who have been freed from anxiety it was like a light had been turned on—their smiles came back, and their attitudes completely changed.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rom a pole&#10;&#10;Description automatically generated">
            <a:extLst>
              <a:ext uri="{FF2B5EF4-FFF2-40B4-BE49-F238E27FC236}">
                <a16:creationId xmlns:a16="http://schemas.microsoft.com/office/drawing/2014/main" id="{984B67B8-744A-0DDD-FED2-7FC0E517B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Tree>
    <p:extLst>
      <p:ext uri="{BB962C8B-B14F-4D97-AF65-F5344CB8AC3E}">
        <p14:creationId xmlns:p14="http://schemas.microsoft.com/office/powerpoint/2010/main" val="14720627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Photos Of the Islamic Colors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Islamic Ideology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Koran and their Messenger is Mohamad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Sins of the Islamic Countries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Photos of Beheadings&gt;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oup of people from a crane&#10;&#10;Description automatically generated">
            <a:extLst>
              <a:ext uri="{FF2B5EF4-FFF2-40B4-BE49-F238E27FC236}">
                <a16:creationId xmlns:a16="http://schemas.microsoft.com/office/drawing/2014/main" id="{554A308D-C46B-01C9-C693-2212E259C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6575"/>
          </a:xfrm>
          <a:prstGeom prst="rect">
            <a:avLst/>
          </a:prstGeom>
        </p:spPr>
      </p:pic>
    </p:spTree>
    <p:extLst>
      <p:ext uri="{BB962C8B-B14F-4D97-AF65-F5344CB8AC3E}">
        <p14:creationId xmlns:p14="http://schemas.microsoft.com/office/powerpoint/2010/main" val="123932635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Judgement and War is now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on our Doorstep!</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20120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Judgement and War is now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on our Doorstep!</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eclipse of the sun&#10;&#10;Description automatically generated">
            <a:extLst>
              <a:ext uri="{FF2B5EF4-FFF2-40B4-BE49-F238E27FC236}">
                <a16:creationId xmlns:a16="http://schemas.microsoft.com/office/drawing/2014/main" id="{8813180A-D12C-4F69-4972-940F874F7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
            <a:ext cx="12192000" cy="6781799"/>
          </a:xfrm>
          <a:prstGeom prst="rect">
            <a:avLst/>
          </a:prstGeom>
        </p:spPr>
      </p:pic>
    </p:spTree>
    <p:extLst>
      <p:ext uri="{BB962C8B-B14F-4D97-AF65-F5344CB8AC3E}">
        <p14:creationId xmlns:p14="http://schemas.microsoft.com/office/powerpoint/2010/main" val="426525815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C67B2E83-C235-80A5-3B08-682CB7FF8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does a solar eclipse mean to Jews?</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“In Jewish tradition, a total solar eclipse is a warning to the Gentiles and a sign of judgment on the nations," Mark Blitz said in an interview with WND March 19, 2015</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240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God of Jacob, Great I Am King of angels, Son of Man Voice of many waters Song of Heaven's throne</a:t>
            </a:r>
          </a:p>
        </p:txBody>
      </p:sp>
    </p:spTree>
    <p:extLst>
      <p:ext uri="{BB962C8B-B14F-4D97-AF65-F5344CB8AC3E}">
        <p14:creationId xmlns:p14="http://schemas.microsoft.com/office/powerpoint/2010/main" val="143944133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9:17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wicked shall be turned into hell, And all the nations that forget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08382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C67B2E83-C235-80A5-3B08-682CB7FF8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spTree>
    <p:extLst>
      <p:ext uri="{BB962C8B-B14F-4D97-AF65-F5344CB8AC3E}">
        <p14:creationId xmlns:p14="http://schemas.microsoft.com/office/powerpoint/2010/main" val="352586522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C67B2E83-C235-80A5-3B08-682CB7FF8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pic>
        <p:nvPicPr>
          <p:cNvPr id="5" name="Picture 4" descr="A map of the sun&#10;&#10;Description automatically generated">
            <a:extLst>
              <a:ext uri="{FF2B5EF4-FFF2-40B4-BE49-F238E27FC236}">
                <a16:creationId xmlns:a16="http://schemas.microsoft.com/office/drawing/2014/main" id="{AC934C01-FC93-FB30-BCA7-868137F2D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48474"/>
          </a:xfrm>
          <a:prstGeom prst="rect">
            <a:avLst/>
          </a:prstGeom>
        </p:spPr>
      </p:pic>
    </p:spTree>
    <p:extLst>
      <p:ext uri="{BB962C8B-B14F-4D97-AF65-F5344CB8AC3E}">
        <p14:creationId xmlns:p14="http://schemas.microsoft.com/office/powerpoint/2010/main" val="10018728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C67B2E83-C235-80A5-3B08-682CB7FF8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pic>
        <p:nvPicPr>
          <p:cNvPr id="5" name="Picture 4" descr="A map of the sun&#10;&#10;Description automatically generated">
            <a:extLst>
              <a:ext uri="{FF2B5EF4-FFF2-40B4-BE49-F238E27FC236}">
                <a16:creationId xmlns:a16="http://schemas.microsoft.com/office/drawing/2014/main" id="{AC934C01-FC93-FB30-BCA7-868137F2D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48474"/>
          </a:xfrm>
          <a:prstGeom prst="rect">
            <a:avLst/>
          </a:prstGeom>
        </p:spPr>
      </p:pic>
      <p:pic>
        <p:nvPicPr>
          <p:cNvPr id="7" name="Picture 6" descr="A map with a location on it&#10;&#10;Description automatically generated">
            <a:extLst>
              <a:ext uri="{FF2B5EF4-FFF2-40B4-BE49-F238E27FC236}">
                <a16:creationId xmlns:a16="http://schemas.microsoft.com/office/drawing/2014/main" id="{70769E0C-2E6A-0184-A2A7-B0E037312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242"/>
            <a:ext cx="12192000" cy="6939442"/>
          </a:xfrm>
          <a:prstGeom prst="rect">
            <a:avLst/>
          </a:prstGeom>
        </p:spPr>
      </p:pic>
    </p:spTree>
    <p:extLst>
      <p:ext uri="{BB962C8B-B14F-4D97-AF65-F5344CB8AC3E}">
        <p14:creationId xmlns:p14="http://schemas.microsoft.com/office/powerpoint/2010/main" val="323919777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458032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944806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33DD-A180-4CCD-A32F-99925751489D}"/>
              </a:ext>
            </a:extLst>
          </p:cNvPr>
          <p:cNvSpPr>
            <a:spLocks noGrp="1"/>
          </p:cNvSpPr>
          <p:nvPr>
            <p:ph type="title"/>
          </p:nvPr>
        </p:nvSpPr>
        <p:spPr>
          <a:xfrm>
            <a:off x="838200" y="-1763"/>
            <a:ext cx="10515600" cy="1297340"/>
          </a:xfrm>
        </p:spPr>
        <p:txBody>
          <a:bodyPr>
            <a:normAutofit/>
          </a:bodyPr>
          <a:lstStyle/>
          <a:p>
            <a:pPr algn="ctr"/>
            <a:r>
              <a:rPr lang="en-US" sz="4000" dirty="0">
                <a:solidFill>
                  <a:schemeClr val="bg1"/>
                </a:solidFill>
                <a:latin typeface="Arial Black"/>
                <a:cs typeface="Calibri Light"/>
              </a:rPr>
              <a:t>Stand In Your Love</a:t>
            </a:r>
            <a:br>
              <a:rPr lang="en-US" sz="4000" dirty="0">
                <a:solidFill>
                  <a:schemeClr val="bg1"/>
                </a:solidFill>
                <a:latin typeface="Arial Black"/>
                <a:cs typeface="Calibri Light"/>
              </a:rPr>
            </a:br>
            <a:r>
              <a:rPr lang="en-US" sz="4000" dirty="0">
                <a:solidFill>
                  <a:schemeClr val="bg1"/>
                </a:solidFill>
                <a:latin typeface="Arial Black"/>
                <a:cs typeface="Calibri Light"/>
              </a:rPr>
              <a:t>(Bethel)</a:t>
            </a:r>
          </a:p>
        </p:txBody>
      </p:sp>
    </p:spTree>
    <p:extLst>
      <p:ext uri="{BB962C8B-B14F-4D97-AF65-F5344CB8AC3E}">
        <p14:creationId xmlns:p14="http://schemas.microsoft.com/office/powerpoint/2010/main" val="1368011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Louder than the thunder Make Your glory known Hail, hail Lion of Judah Let the Lion roar Hail, hail</a:t>
            </a:r>
          </a:p>
        </p:txBody>
      </p:sp>
    </p:spTree>
    <p:extLst>
      <p:ext uri="{BB962C8B-B14F-4D97-AF65-F5344CB8AC3E}">
        <p14:creationId xmlns:p14="http://schemas.microsoft.com/office/powerpoint/2010/main" val="157028845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Donate with our QR code app to </a:t>
            </a: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Amazing Grace Christian Fellowship</a:t>
            </a: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Donations are Deeply Appreciated!</a:t>
            </a:r>
            <a:endParaRPr lang="en-US" sz="4000" dirty="0">
              <a:effectLst/>
              <a:latin typeface="Times New Roman" panose="02020603050405020304" pitchFamily="18"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Lion of Judah Let the Lion roar Hail, hail Lion of Judah Let the Lion roar Hail, hail Lion of Judah Let</a:t>
            </a:r>
          </a:p>
        </p:txBody>
      </p:sp>
    </p:spTree>
    <p:extLst>
      <p:ext uri="{BB962C8B-B14F-4D97-AF65-F5344CB8AC3E}">
        <p14:creationId xmlns:p14="http://schemas.microsoft.com/office/powerpoint/2010/main" val="4086332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Lion roar </a:t>
            </a:r>
            <a:r>
              <a:rPr lang="en-US" sz="4000" dirty="0" err="1">
                <a:solidFill>
                  <a:schemeClr val="bg1"/>
                </a:solidFill>
                <a:latin typeface="Arial"/>
                <a:ea typeface="+mn-lt"/>
                <a:cs typeface="+mn-lt"/>
              </a:rPr>
              <a:t>Roar</a:t>
            </a:r>
            <a:r>
              <a:rPr lang="en-US" sz="4000" dirty="0">
                <a:solidFill>
                  <a:schemeClr val="bg1"/>
                </a:solidFill>
                <a:latin typeface="Arial"/>
                <a:ea typeface="+mn-lt"/>
                <a:cs typeface="+mn-lt"/>
              </a:rPr>
              <a:t> (roar) Roar (roar) Roar Pride of Zion, prophets spoke Our Messiah flesh and bone</a:t>
            </a:r>
          </a:p>
        </p:txBody>
      </p:sp>
    </p:spTree>
    <p:extLst>
      <p:ext uri="{BB962C8B-B14F-4D97-AF65-F5344CB8AC3E}">
        <p14:creationId xmlns:p14="http://schemas.microsoft.com/office/powerpoint/2010/main" val="413583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alone are worthy to open up the scroll Like a lamb, You suffered, but the Lion has arose Hail, hail</a:t>
            </a:r>
          </a:p>
        </p:txBody>
      </p:sp>
    </p:spTree>
    <p:extLst>
      <p:ext uri="{BB962C8B-B14F-4D97-AF65-F5344CB8AC3E}">
        <p14:creationId xmlns:p14="http://schemas.microsoft.com/office/powerpoint/2010/main" val="1659874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Lion of Judah Let the Lion roar Hail, hail Lion of Judah Let the Lion roar Hail, hail Lion of Judah Let</a:t>
            </a:r>
          </a:p>
        </p:txBody>
      </p:sp>
    </p:spTree>
    <p:extLst>
      <p:ext uri="{BB962C8B-B14F-4D97-AF65-F5344CB8AC3E}">
        <p14:creationId xmlns:p14="http://schemas.microsoft.com/office/powerpoint/2010/main" val="145632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Lion roar Hail, hail Lion of Judah Let the Lion roar! Roar! (Roar!) Roar! (Roar!) Roar! (Roar!) Let it</a:t>
            </a:r>
          </a:p>
        </p:txBody>
      </p:sp>
    </p:spTree>
    <p:extLst>
      <p:ext uri="{BB962C8B-B14F-4D97-AF65-F5344CB8AC3E}">
        <p14:creationId xmlns:p14="http://schemas.microsoft.com/office/powerpoint/2010/main" val="554334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roar, let it roar, let it roar Let the Lion roar Prepare the way Prepare the way of the Lord</a:t>
            </a:r>
          </a:p>
        </p:txBody>
      </p:sp>
    </p:spTree>
    <p:extLst>
      <p:ext uri="{BB962C8B-B14F-4D97-AF65-F5344CB8AC3E}">
        <p14:creationId xmlns:p14="http://schemas.microsoft.com/office/powerpoint/2010/main" val="1177718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Prepare the way Prepare the way of the Lord Prepare the way Prepare the way of the Lord</a:t>
            </a:r>
          </a:p>
        </p:txBody>
      </p:sp>
    </p:spTree>
    <p:extLst>
      <p:ext uri="{BB962C8B-B14F-4D97-AF65-F5344CB8AC3E}">
        <p14:creationId xmlns:p14="http://schemas.microsoft.com/office/powerpoint/2010/main" val="3593698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Prepare the way Prepare the way of the Lord O valley, be raised up O mountain, be made low O</a:t>
            </a:r>
          </a:p>
        </p:txBody>
      </p:sp>
    </p:spTree>
    <p:extLst>
      <p:ext uri="{BB962C8B-B14F-4D97-AF65-F5344CB8AC3E}">
        <p14:creationId xmlns:p14="http://schemas.microsoft.com/office/powerpoint/2010/main" val="2138820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valley, be raised up O mountain, be made low O valley, be raised up O mountain, be made low O</a:t>
            </a:r>
          </a:p>
        </p:txBody>
      </p:sp>
    </p:spTree>
    <p:extLst>
      <p:ext uri="{BB962C8B-B14F-4D97-AF65-F5344CB8AC3E}">
        <p14:creationId xmlns:p14="http://schemas.microsoft.com/office/powerpoint/2010/main" val="3210868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darkness tries to roll over my bones When sorrow comes to steal the joy I own When</a:t>
            </a:r>
          </a:p>
        </p:txBody>
      </p:sp>
    </p:spTree>
    <p:extLst>
      <p:ext uri="{BB962C8B-B14F-4D97-AF65-F5344CB8AC3E}">
        <p14:creationId xmlns:p14="http://schemas.microsoft.com/office/powerpoint/2010/main" val="150743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valley, be raised up O mountain, be made low O valley, be raised up O mountain, be made low O</a:t>
            </a:r>
          </a:p>
        </p:txBody>
      </p:sp>
    </p:spTree>
    <p:extLst>
      <p:ext uri="{BB962C8B-B14F-4D97-AF65-F5344CB8AC3E}">
        <p14:creationId xmlns:p14="http://schemas.microsoft.com/office/powerpoint/2010/main" val="459492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valley, be raised up O mountain, be made low Roar! (Roar!) Roar! (Roar!) Let the Lion roar! (Roar!) Roar! </a:t>
            </a:r>
          </a:p>
        </p:txBody>
      </p:sp>
    </p:spTree>
    <p:extLst>
      <p:ext uri="{BB962C8B-B14F-4D97-AF65-F5344CB8AC3E}">
        <p14:creationId xmlns:p14="http://schemas.microsoft.com/office/powerpoint/2010/main" val="3676878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(Roar!) Hail, hail Lion of Judah Let the Lion roar Hail, hail Lion of Judah Let the Lion roar Hail, hail Lion of</a:t>
            </a:r>
          </a:p>
        </p:txBody>
      </p:sp>
    </p:spTree>
    <p:extLst>
      <p:ext uri="{BB962C8B-B14F-4D97-AF65-F5344CB8AC3E}">
        <p14:creationId xmlns:p14="http://schemas.microsoft.com/office/powerpoint/2010/main" val="3811057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Judah Let the Lion roar Hail, hail Lion of Judah Let the Lion roar (let the Lion) Hail, hail Lion of Judah</a:t>
            </a:r>
          </a:p>
        </p:txBody>
      </p:sp>
    </p:spTree>
    <p:extLst>
      <p:ext uri="{BB962C8B-B14F-4D97-AF65-F5344CB8AC3E}">
        <p14:creationId xmlns:p14="http://schemas.microsoft.com/office/powerpoint/2010/main" val="1843247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Let the Lion roar Hail, hail Lion of Judah Let the Lion roar O valley, be raised up O mountain, be made low</a:t>
            </a:r>
          </a:p>
        </p:txBody>
      </p:sp>
    </p:spTree>
    <p:extLst>
      <p:ext uri="{BB962C8B-B14F-4D97-AF65-F5344CB8AC3E}">
        <p14:creationId xmlns:p14="http://schemas.microsoft.com/office/powerpoint/2010/main" val="1889617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 valley, be raised up O mountain, be made low O valley, be raised up O mountain, be made low O</a:t>
            </a:r>
          </a:p>
        </p:txBody>
      </p:sp>
    </p:spTree>
    <p:extLst>
      <p:ext uri="{BB962C8B-B14F-4D97-AF65-F5344CB8AC3E}">
        <p14:creationId xmlns:p14="http://schemas.microsoft.com/office/powerpoint/2010/main" val="2104958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valley, be raised up O mountain, be made low O valley, be raised up O mountain, be made low O</a:t>
            </a:r>
          </a:p>
        </p:txBody>
      </p:sp>
    </p:spTree>
    <p:extLst>
      <p:ext uri="{BB962C8B-B14F-4D97-AF65-F5344CB8AC3E}">
        <p14:creationId xmlns:p14="http://schemas.microsoft.com/office/powerpoint/2010/main" val="3994228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valley, be raised up O mountain, be made low.</a:t>
            </a:r>
          </a:p>
        </p:txBody>
      </p:sp>
    </p:spTree>
    <p:extLst>
      <p:ext uri="{BB962C8B-B14F-4D97-AF65-F5344CB8AC3E}">
        <p14:creationId xmlns:p14="http://schemas.microsoft.com/office/powerpoint/2010/main" val="30171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 Only You</a:t>
            </a:r>
          </a:p>
          <a:p>
            <a:pPr marL="0" indent="0" algn="ctr">
              <a:buNone/>
            </a:pPr>
            <a:r>
              <a:rPr lang="en-US" sz="4400" b="1" dirty="0">
                <a:solidFill>
                  <a:schemeClr val="bg1"/>
                </a:solidFill>
                <a:latin typeface="Arial"/>
                <a:ea typeface="+mn-lt"/>
                <a:cs typeface="+mn-lt"/>
              </a:rPr>
              <a:t>(David Crowder)</a:t>
            </a:r>
          </a:p>
        </p:txBody>
      </p:sp>
    </p:spTree>
    <p:extLst>
      <p:ext uri="{BB962C8B-B14F-4D97-AF65-F5344CB8AC3E}">
        <p14:creationId xmlns:p14="http://schemas.microsoft.com/office/powerpoint/2010/main" val="1811112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Take my heart, I lay it down At the feet, of You who's crowned Take my life, letting go I lift it up, to You</a:t>
            </a:r>
          </a:p>
        </p:txBody>
      </p:sp>
    </p:spTree>
    <p:extLst>
      <p:ext uri="{BB962C8B-B14F-4D97-AF65-F5344CB8AC3E}">
        <p14:creationId xmlns:p14="http://schemas.microsoft.com/office/powerpoint/2010/main" val="251660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114279"/>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brokenness and pain is all I know I won't be shaken, no, I won't be shaken </a:t>
            </a:r>
            <a:r>
              <a:rPr lang="en-US" sz="4000" dirty="0" err="1">
                <a:solidFill>
                  <a:schemeClr val="bg1"/>
                </a:solidFill>
                <a:latin typeface="Arial"/>
                <a:ea typeface="+mn-lt"/>
                <a:cs typeface="+mn-lt"/>
              </a:rPr>
              <a:t>'Cause</a:t>
            </a:r>
            <a:r>
              <a:rPr lang="en-US" sz="4000" dirty="0">
                <a:solidFill>
                  <a:schemeClr val="bg1"/>
                </a:solidFill>
                <a:latin typeface="Arial"/>
                <a:ea typeface="+mn-lt"/>
                <a:cs typeface="+mn-lt"/>
              </a:rPr>
              <a:t> my fear doesn't stand a</a:t>
            </a:r>
          </a:p>
        </p:txBody>
      </p:sp>
    </p:spTree>
    <p:extLst>
      <p:ext uri="{BB962C8B-B14F-4D97-AF65-F5344CB8AC3E}">
        <p14:creationId xmlns:p14="http://schemas.microsoft.com/office/powerpoint/2010/main" val="390594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who's throned And I will worship You, Lord Only You, Lord And I will bow down before You Only You, Lord</a:t>
            </a:r>
          </a:p>
        </p:txBody>
      </p:sp>
    </p:spTree>
    <p:extLst>
      <p:ext uri="{BB962C8B-B14F-4D97-AF65-F5344CB8AC3E}">
        <p14:creationId xmlns:p14="http://schemas.microsoft.com/office/powerpoint/2010/main" val="1924788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Take my fret, take my fear All I have, I'm leaving here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Be all my hopes, be all my dreams You're my</a:t>
            </a:r>
          </a:p>
        </p:txBody>
      </p:sp>
    </p:spTree>
    <p:extLst>
      <p:ext uri="{BB962C8B-B14F-4D97-AF65-F5344CB8AC3E}">
        <p14:creationId xmlns:p14="http://schemas.microsoft.com/office/powerpoint/2010/main" val="3943219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delights, be my everything And I will worship You, Lord Only You, Lord And I will bow down before You</a:t>
            </a:r>
          </a:p>
        </p:txBody>
      </p:sp>
    </p:spTree>
    <p:extLst>
      <p:ext uri="{BB962C8B-B14F-4D97-AF65-F5344CB8AC3E}">
        <p14:creationId xmlns:p14="http://schemas.microsoft.com/office/powerpoint/2010/main" val="136504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Only You, Lord And I will worship You, Lord Only You, Lord And I will, I will bow down before You</a:t>
            </a:r>
          </a:p>
        </p:txBody>
      </p:sp>
    </p:spTree>
    <p:extLst>
      <p:ext uri="{BB962C8B-B14F-4D97-AF65-F5344CB8AC3E}">
        <p14:creationId xmlns:p14="http://schemas.microsoft.com/office/powerpoint/2010/main" val="730059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Only You, Lord And it's just You and me here now</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Only You and me here now And it's just You and me</a:t>
            </a:r>
          </a:p>
        </p:txBody>
      </p:sp>
    </p:spTree>
    <p:extLst>
      <p:ext uri="{BB962C8B-B14F-4D97-AF65-F5344CB8AC3E}">
        <p14:creationId xmlns:p14="http://schemas.microsoft.com/office/powerpoint/2010/main" val="438681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here now Only You and me here now And it's just You and me here now Only You and me here now</a:t>
            </a:r>
          </a:p>
        </p:txBody>
      </p:sp>
    </p:spTree>
    <p:extLst>
      <p:ext uri="{BB962C8B-B14F-4D97-AF65-F5344CB8AC3E}">
        <p14:creationId xmlns:p14="http://schemas.microsoft.com/office/powerpoint/2010/main" val="1299461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I will worship You, Lord (and it's just You and me here now) Only You, Lord (only You and me here</a:t>
            </a:r>
          </a:p>
        </p:txBody>
      </p:sp>
    </p:spTree>
    <p:extLst>
      <p:ext uri="{BB962C8B-B14F-4D97-AF65-F5344CB8AC3E}">
        <p14:creationId xmlns:p14="http://schemas.microsoft.com/office/powerpoint/2010/main" val="752044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now) And I will, I will bow down (and it's just You and me here now) Only You, Lord (only You and me here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814485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now) And it's just You and me here now (You should see this view) Only You and me here now (when it's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960417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only You) And it's just You and me here now.</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31703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A801D5-C297-4DA8-A47F-CBBFED294A79}"/>
              </a:ext>
            </a:extLst>
          </p:cNvPr>
          <p:cNvSpPr>
            <a:spLocks noGrp="1"/>
          </p:cNvSpPr>
          <p:nvPr>
            <p:ph idx="1"/>
          </p:nvPr>
        </p:nvSpPr>
        <p:spPr>
          <a:xfrm>
            <a:off x="0" y="124695"/>
            <a:ext cx="12192000" cy="5240337"/>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chance When I stand in Your love My fear doesn't stand a chance When I stand in Your love My fear</a:t>
            </a:r>
          </a:p>
        </p:txBody>
      </p:sp>
    </p:spTree>
    <p:extLst>
      <p:ext uri="{BB962C8B-B14F-4D97-AF65-F5344CB8AC3E}">
        <p14:creationId xmlns:p14="http://schemas.microsoft.com/office/powerpoint/2010/main" val="387012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I Give Myself Away</a:t>
            </a:r>
          </a:p>
          <a:p>
            <a:pPr marL="0" indent="0" algn="ctr">
              <a:buNone/>
            </a:pPr>
            <a:r>
              <a:rPr lang="en-US" sz="4000" b="1" dirty="0">
                <a:solidFill>
                  <a:schemeClr val="bg1"/>
                </a:solidFill>
                <a:latin typeface="Arial"/>
                <a:ea typeface="+mn-lt"/>
                <a:cs typeface="+mn-lt"/>
              </a:rPr>
              <a:t>(William McDowell)</a:t>
            </a:r>
          </a:p>
        </p:txBody>
      </p:sp>
    </p:spTree>
    <p:extLst>
      <p:ext uri="{BB962C8B-B14F-4D97-AF65-F5344CB8AC3E}">
        <p14:creationId xmlns:p14="http://schemas.microsoft.com/office/powerpoint/2010/main" val="343656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give myself away I give myself away So You can use me I give myself away I give myself away So You</a:t>
            </a:r>
          </a:p>
        </p:txBody>
      </p:sp>
    </p:spTree>
    <p:extLst>
      <p:ext uri="{BB962C8B-B14F-4D97-AF65-F5344CB8AC3E}">
        <p14:creationId xmlns:p14="http://schemas.microsoft.com/office/powerpoint/2010/main" val="3489850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use me I give myself away I give myself away So You can use me I give myself away I give myself</a:t>
            </a:r>
          </a:p>
        </p:txBody>
      </p:sp>
    </p:spTree>
    <p:extLst>
      <p:ext uri="{BB962C8B-B14F-4D97-AF65-F5344CB8AC3E}">
        <p14:creationId xmlns:p14="http://schemas.microsoft.com/office/powerpoint/2010/main" val="3811572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away So You can use me Here I am Here I am Here I stand Lord, my life is in your hands Lord, I'm longing</a:t>
            </a:r>
          </a:p>
        </p:txBody>
      </p:sp>
    </p:spTree>
    <p:extLst>
      <p:ext uri="{BB962C8B-B14F-4D97-AF65-F5344CB8AC3E}">
        <p14:creationId xmlns:p14="http://schemas.microsoft.com/office/powerpoint/2010/main" val="3949868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see Your desires revealed in me I give myself away I give myself away (I want to be use by you) So</a:t>
            </a:r>
          </a:p>
        </p:txBody>
      </p:sp>
    </p:spTree>
    <p:extLst>
      <p:ext uri="{BB962C8B-B14F-4D97-AF65-F5344CB8AC3E}">
        <p14:creationId xmlns:p14="http://schemas.microsoft.com/office/powerpoint/2010/main" val="3456171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can use me I give myself away I give myself away So You can use me Take my heart Take my life</a:t>
            </a:r>
          </a:p>
        </p:txBody>
      </p:sp>
    </p:spTree>
    <p:extLst>
      <p:ext uri="{BB962C8B-B14F-4D97-AF65-F5344CB8AC3E}">
        <p14:creationId xmlns:p14="http://schemas.microsoft.com/office/powerpoint/2010/main" val="1590907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As a living sacrifice All my dreams all my plans Lord I place them in your hands I give myself away (I give</a:t>
            </a:r>
          </a:p>
        </p:txBody>
      </p:sp>
    </p:spTree>
    <p:extLst>
      <p:ext uri="{BB962C8B-B14F-4D97-AF65-F5344CB8AC3E}">
        <p14:creationId xmlns:p14="http://schemas.microsoft.com/office/powerpoint/2010/main" val="1161900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myself away) I give myself away So You can use me</a:t>
            </a:r>
          </a:p>
          <a:p>
            <a:pPr marL="0" indent="0" algn="ctr">
              <a:buNone/>
            </a:pPr>
            <a:r>
              <a:rPr lang="en-US" sz="4000" dirty="0">
                <a:solidFill>
                  <a:schemeClr val="bg1"/>
                </a:solidFill>
                <a:latin typeface="Arial"/>
                <a:ea typeface="+mn-lt"/>
                <a:cs typeface="+mn-lt"/>
              </a:rPr>
              <a:t>I give myself away I give myself away So You can</a:t>
            </a:r>
          </a:p>
        </p:txBody>
      </p:sp>
    </p:spTree>
    <p:extLst>
      <p:ext uri="{BB962C8B-B14F-4D97-AF65-F5344CB8AC3E}">
        <p14:creationId xmlns:p14="http://schemas.microsoft.com/office/powerpoint/2010/main" val="3933781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use me I give myself away (I give myself away) I belong to you I give myself away (I give myself away)</a:t>
            </a:r>
          </a:p>
        </p:txBody>
      </p:sp>
    </p:spTree>
    <p:extLst>
      <p:ext uri="{BB962C8B-B14F-4D97-AF65-F5344CB8AC3E}">
        <p14:creationId xmlns:p14="http://schemas.microsoft.com/office/powerpoint/2010/main" val="197541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You can use me Lord I give myself away I give myself away (my mind doesn't belong to me) I give</a:t>
            </a:r>
          </a:p>
        </p:txBody>
      </p:sp>
    </p:spTree>
    <p:extLst>
      <p:ext uri="{BB962C8B-B14F-4D97-AF65-F5344CB8AC3E}">
        <p14:creationId xmlns:p14="http://schemas.microsoft.com/office/powerpoint/2010/main" val="228284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70589-6110-4459-990A-B7677A636DB6}"/>
              </a:ext>
            </a:extLst>
          </p:cNvPr>
          <p:cNvSpPr>
            <a:spLocks noGrp="1"/>
          </p:cNvSpPr>
          <p:nvPr>
            <p:ph idx="1"/>
          </p:nvPr>
        </p:nvSpPr>
        <p:spPr>
          <a:xfrm>
            <a:off x="0" y="110365"/>
            <a:ext cx="12192000" cy="653661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doesn't stand a chance When I stand in Your love</a:t>
            </a:r>
          </a:p>
          <a:p>
            <a:pPr marL="0" indent="0" algn="ctr">
              <a:buNone/>
            </a:pPr>
            <a:r>
              <a:rPr lang="en-US" sz="4000" dirty="0">
                <a:solidFill>
                  <a:schemeClr val="bg1"/>
                </a:solidFill>
                <a:latin typeface="Arial"/>
                <a:ea typeface="+mn-lt"/>
                <a:cs typeface="+mn-lt"/>
              </a:rPr>
              <a:t>Shame no longer has a place to hide And I am not a</a:t>
            </a:r>
          </a:p>
        </p:txBody>
      </p:sp>
    </p:spTree>
    <p:extLst>
      <p:ext uri="{BB962C8B-B14F-4D97-AF65-F5344CB8AC3E}">
        <p14:creationId xmlns:p14="http://schemas.microsoft.com/office/powerpoint/2010/main" val="818292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myself away I give myself away So You can use me</a:t>
            </a:r>
          </a:p>
          <a:p>
            <a:pPr marL="0" indent="0" algn="ctr">
              <a:buNone/>
            </a:pPr>
            <a:r>
              <a:rPr lang="en-US" sz="4000" dirty="0">
                <a:solidFill>
                  <a:schemeClr val="bg1"/>
                </a:solidFill>
                <a:latin typeface="Arial"/>
                <a:ea typeface="+mn-lt"/>
                <a:cs typeface="+mn-lt"/>
              </a:rPr>
              <a:t>My life is not my own To you I belong I give myself, I</a:t>
            </a:r>
          </a:p>
        </p:txBody>
      </p:sp>
    </p:spTree>
    <p:extLst>
      <p:ext uri="{BB962C8B-B14F-4D97-AF65-F5344CB8AC3E}">
        <p14:creationId xmlns:p14="http://schemas.microsoft.com/office/powerpoint/2010/main" val="2570131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give myself to you.</a:t>
            </a:r>
          </a:p>
        </p:txBody>
      </p:sp>
    </p:spTree>
    <p:extLst>
      <p:ext uri="{BB962C8B-B14F-4D97-AF65-F5344CB8AC3E}">
        <p14:creationId xmlns:p14="http://schemas.microsoft.com/office/powerpoint/2010/main" val="4253148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Make Room The Church Will Sing</a:t>
            </a:r>
          </a:p>
          <a:p>
            <a:pPr marL="0" indent="0" algn="ctr">
              <a:buNone/>
            </a:pPr>
            <a:r>
              <a:rPr lang="en-US" sz="4400" b="1" dirty="0">
                <a:solidFill>
                  <a:schemeClr val="bg1"/>
                </a:solidFill>
                <a:latin typeface="Arial"/>
                <a:ea typeface="+mn-lt"/>
                <a:cs typeface="+mn-lt"/>
              </a:rPr>
              <a:t>(Elyssa Smith, Community Music)</a:t>
            </a:r>
          </a:p>
        </p:txBody>
      </p:sp>
    </p:spTree>
    <p:extLst>
      <p:ext uri="{BB962C8B-B14F-4D97-AF65-F5344CB8AC3E}">
        <p14:creationId xmlns:p14="http://schemas.microsoft.com/office/powerpoint/2010/main" val="144059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is where I lay it down Every burden, every crown This is my surrender This is my surrender</a:t>
            </a:r>
          </a:p>
        </p:txBody>
      </p:sp>
    </p:spTree>
    <p:extLst>
      <p:ext uri="{BB962C8B-B14F-4D97-AF65-F5344CB8AC3E}">
        <p14:creationId xmlns:p14="http://schemas.microsoft.com/office/powerpoint/2010/main" val="517105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is where I lay it down Every lie and every doubt</a:t>
            </a:r>
          </a:p>
          <a:p>
            <a:pPr marL="0" indent="0" algn="ctr">
              <a:buNone/>
            </a:pPr>
            <a:r>
              <a:rPr lang="en-US" sz="4000" dirty="0">
                <a:solidFill>
                  <a:schemeClr val="bg1"/>
                </a:solidFill>
                <a:latin typeface="Arial"/>
                <a:ea typeface="+mn-lt"/>
                <a:cs typeface="+mn-lt"/>
              </a:rPr>
              <a:t>This is my surrender And I will make room for You</a:t>
            </a:r>
          </a:p>
        </p:txBody>
      </p:sp>
    </p:spTree>
    <p:extLst>
      <p:ext uri="{BB962C8B-B14F-4D97-AF65-F5344CB8AC3E}">
        <p14:creationId xmlns:p14="http://schemas.microsoft.com/office/powerpoint/2010/main" val="3167481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I will make room for You To do whatever You</a:t>
            </a:r>
          </a:p>
        </p:txBody>
      </p:sp>
    </p:spTree>
    <p:extLst>
      <p:ext uri="{BB962C8B-B14F-4D97-AF65-F5344CB8AC3E}">
        <p14:creationId xmlns:p14="http://schemas.microsoft.com/office/powerpoint/2010/main" val="3599613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Here is where I lay it down Every burden, every crown This is my</a:t>
            </a:r>
          </a:p>
        </p:txBody>
      </p:sp>
    </p:spTree>
    <p:extLst>
      <p:ext uri="{BB962C8B-B14F-4D97-AF65-F5344CB8AC3E}">
        <p14:creationId xmlns:p14="http://schemas.microsoft.com/office/powerpoint/2010/main" val="496711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surrender This is my surrender Here is where I lay it down Every lie and every doubt This is my surrender</a:t>
            </a:r>
          </a:p>
        </p:txBody>
      </p:sp>
    </p:spTree>
    <p:extLst>
      <p:ext uri="{BB962C8B-B14F-4D97-AF65-F5344CB8AC3E}">
        <p14:creationId xmlns:p14="http://schemas.microsoft.com/office/powerpoint/2010/main" val="1388532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I will make 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And I will make</a:t>
            </a:r>
          </a:p>
        </p:txBody>
      </p:sp>
    </p:spTree>
    <p:extLst>
      <p:ext uri="{BB962C8B-B14F-4D97-AF65-F5344CB8AC3E}">
        <p14:creationId xmlns:p14="http://schemas.microsoft.com/office/powerpoint/2010/main" val="3229212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And I will make room for You</a:t>
            </a:r>
          </a:p>
        </p:txBody>
      </p:sp>
    </p:spTree>
    <p:extLst>
      <p:ext uri="{BB962C8B-B14F-4D97-AF65-F5344CB8AC3E}">
        <p14:creationId xmlns:p14="http://schemas.microsoft.com/office/powerpoint/2010/main" val="250640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45994-1E62-4CA1-A950-FF7FB0003267}"/>
              </a:ext>
            </a:extLst>
          </p:cNvPr>
          <p:cNvSpPr>
            <a:spLocks noGrp="1"/>
          </p:cNvSpPr>
          <p:nvPr>
            <p:ph idx="1"/>
          </p:nvPr>
        </p:nvSpPr>
        <p:spPr>
          <a:xfrm>
            <a:off x="87923" y="109831"/>
            <a:ext cx="12036669" cy="666024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captive to the lies I'm not afraid to leave my past behind Oh, I won't be shaken, no, I won't be shaken</a:t>
            </a:r>
          </a:p>
        </p:txBody>
      </p:sp>
    </p:spTree>
    <p:extLst>
      <p:ext uri="{BB962C8B-B14F-4D97-AF65-F5344CB8AC3E}">
        <p14:creationId xmlns:p14="http://schemas.microsoft.com/office/powerpoint/2010/main" val="39479404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To do whatever You want to </a:t>
            </a:r>
            <a:r>
              <a:rPr lang="en-US" sz="4400" dirty="0" err="1">
                <a:solidFill>
                  <a:schemeClr val="bg1"/>
                </a:solidFill>
                <a:latin typeface="Arial"/>
                <a:ea typeface="+mn-lt"/>
                <a:cs typeface="+mn-lt"/>
              </a:rPr>
              <a:t>To</a:t>
            </a:r>
            <a:r>
              <a:rPr lang="en-US" sz="4400" dirty="0">
                <a:solidFill>
                  <a:schemeClr val="bg1"/>
                </a:solidFill>
                <a:latin typeface="Arial"/>
                <a:ea typeface="+mn-lt"/>
                <a:cs typeface="+mn-lt"/>
              </a:rPr>
              <a:t> do whatever You want to And I will make room for You To do</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844583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(Jesus) Have Your way, have Your way Jesus Have</a:t>
            </a:r>
          </a:p>
        </p:txBody>
      </p:sp>
    </p:spTree>
    <p:extLst>
      <p:ext uri="{BB962C8B-B14F-4D97-AF65-F5344CB8AC3E}">
        <p14:creationId xmlns:p14="http://schemas.microsoft.com/office/powerpoint/2010/main" val="1980158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way with us Have Your way with us, ooh We surrender We surrender Jesus Have Your way Jesus</a:t>
            </a:r>
          </a:p>
        </p:txBody>
      </p:sp>
    </p:spTree>
    <p:extLst>
      <p:ext uri="{BB962C8B-B14F-4D97-AF65-F5344CB8AC3E}">
        <p14:creationId xmlns:p14="http://schemas.microsoft.com/office/powerpoint/2010/main" val="566931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Shake up the ground of all my tradition Break down the walls of all my religion Your way is better Your</a:t>
            </a:r>
          </a:p>
        </p:txBody>
      </p:sp>
    </p:spTree>
    <p:extLst>
      <p:ext uri="{BB962C8B-B14F-4D97-AF65-F5344CB8AC3E}">
        <p14:creationId xmlns:p14="http://schemas.microsoft.com/office/powerpoint/2010/main" val="4268836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way is better Shake up the ground of all my tradition Break down the walls of all my religion Your way is</a:t>
            </a:r>
          </a:p>
        </p:txBody>
      </p:sp>
    </p:spTree>
    <p:extLst>
      <p:ext uri="{BB962C8B-B14F-4D97-AF65-F5344CB8AC3E}">
        <p14:creationId xmlns:p14="http://schemas.microsoft.com/office/powerpoint/2010/main" val="1376658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Your way is better Shake up the ground of all my tradition Break down the walls of all my religion</a:t>
            </a:r>
          </a:p>
        </p:txBody>
      </p:sp>
    </p:spTree>
    <p:extLst>
      <p:ext uri="{BB962C8B-B14F-4D97-AF65-F5344CB8AC3E}">
        <p14:creationId xmlns:p14="http://schemas.microsoft.com/office/powerpoint/2010/main" val="35897216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way is better Your way is better Shake up the ground of all my tradition Break down the walls of all</a:t>
            </a:r>
          </a:p>
        </p:txBody>
      </p:sp>
    </p:spTree>
    <p:extLst>
      <p:ext uri="{BB962C8B-B14F-4D97-AF65-F5344CB8AC3E}">
        <p14:creationId xmlns:p14="http://schemas.microsoft.com/office/powerpoint/2010/main" val="3509081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religion Your way is better Your way is better And I will make room for You To do whatever You want to</a:t>
            </a:r>
          </a:p>
        </p:txBody>
      </p:sp>
    </p:spTree>
    <p:extLst>
      <p:ext uri="{BB962C8B-B14F-4D97-AF65-F5344CB8AC3E}">
        <p14:creationId xmlns:p14="http://schemas.microsoft.com/office/powerpoint/2010/main" val="9288166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do whatever You want to I will make 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a:t>
            </a:r>
          </a:p>
        </p:txBody>
      </p:sp>
    </p:spTree>
    <p:extLst>
      <p:ext uri="{BB962C8B-B14F-4D97-AF65-F5344CB8AC3E}">
        <p14:creationId xmlns:p14="http://schemas.microsoft.com/office/powerpoint/2010/main" val="186512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to Here is where I lay it down You are all I'm chasing now This is my surrender This is my</a:t>
            </a:r>
          </a:p>
        </p:txBody>
      </p:sp>
    </p:spTree>
    <p:extLst>
      <p:ext uri="{BB962C8B-B14F-4D97-AF65-F5344CB8AC3E}">
        <p14:creationId xmlns:p14="http://schemas.microsoft.com/office/powerpoint/2010/main" val="885392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B3D33-D0D0-4673-8D91-DB5DA5323208}"/>
              </a:ext>
            </a:extLst>
          </p:cNvPr>
          <p:cNvSpPr>
            <a:spLocks noGrp="1"/>
          </p:cNvSpPr>
          <p:nvPr>
            <p:ph idx="1"/>
          </p:nvPr>
        </p:nvSpPr>
        <p:spPr>
          <a:xfrm>
            <a:off x="0" y="97994"/>
            <a:ext cx="12192000" cy="4619449"/>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fear doesn't stand a chance When I stand in Your love My fear doesn't stand a chance When I stand in</a:t>
            </a:r>
          </a:p>
        </p:txBody>
      </p:sp>
    </p:spTree>
    <p:extLst>
      <p:ext uri="{BB962C8B-B14F-4D97-AF65-F5344CB8AC3E}">
        <p14:creationId xmlns:p14="http://schemas.microsoft.com/office/powerpoint/2010/main" val="3797801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surrender Here is where I lay it down You are all I'm chasing now This is my surrender This is my</a:t>
            </a:r>
          </a:p>
        </p:txBody>
      </p:sp>
    </p:spTree>
    <p:extLst>
      <p:ext uri="{BB962C8B-B14F-4D97-AF65-F5344CB8AC3E}">
        <p14:creationId xmlns:p14="http://schemas.microsoft.com/office/powerpoint/2010/main" val="20041472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surrender.</a:t>
            </a:r>
          </a:p>
        </p:txBody>
      </p:sp>
    </p:spTree>
    <p:extLst>
      <p:ext uri="{BB962C8B-B14F-4D97-AF65-F5344CB8AC3E}">
        <p14:creationId xmlns:p14="http://schemas.microsoft.com/office/powerpoint/2010/main" val="458782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510872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0" y="0"/>
            <a:ext cx="121920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4 Horseman of the Apocalypse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Revelation 6:1-8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February 25, 2024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GCF highest resolution.jpg"/>
          <p:cNvPicPr>
            <a:picLocks noChangeAspect="1"/>
          </p:cNvPicPr>
          <p:nvPr/>
        </p:nvPicPr>
        <p:blipFill>
          <a:blip r:embed="rId2" cstate="print"/>
          <a:stretch>
            <a:fillRect/>
          </a:stretch>
        </p:blipFill>
        <p:spPr>
          <a:xfrm>
            <a:off x="10642601" y="1581150"/>
            <a:ext cx="1549399" cy="1162050"/>
          </a:xfrm>
          <a:prstGeom prst="rect">
            <a:avLst/>
          </a:prstGeom>
        </p:spPr>
      </p:pic>
      <p:pic>
        <p:nvPicPr>
          <p:cNvPr id="11" name="Picture 10" descr="A group of men riding horses&#10;&#10;Description automatically generated">
            <a:extLst>
              <a:ext uri="{FF2B5EF4-FFF2-40B4-BE49-F238E27FC236}">
                <a16:creationId xmlns:a16="http://schemas.microsoft.com/office/drawing/2014/main" id="{FFB0B4B8-129C-30C6-F21C-D1E43E982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12192000" cy="41148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6:1-8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Now I saw when the Lamb opened one of the seals; and I heard one of the four living creatures saying with a voice like thunder, "Come and see." 2 And I looked, and behold, a white horse. He who sat on it had a bow; and a crown was given to him, and he went out conquering and to conquer.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6180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When He opened the second seal, I heard the second living creature saying, "Come and see." 4 Another horse, fiery red, went out. And it was granted to the one who sat on it to take peace from the earth, and that people should kill one another; and there was given to him a great sword.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0243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When He opened the third seal, I heard the third living creature say, "Come and see." So I looked, and behold, a black horse, and he who sat on it had a pair of scales in his hand. 6 And I heard a voice in the midst of the four living creatures saying, "A quart of wheat for a denarius, and three quarts of barley for a denarius; and do not harm the oil and the wine."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834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When He opened the fourth seal, I heard the voice of the fourth living creature saying, "Come and see." 8 So I looked, and behold, a pale horse. And the name of him who sat on it was Death, and Hades followed with him. And power was given to them over a fourth of the earth, to kill with sword, with hunger, with death, and by the beasts of the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613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Daniel 12:1-4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p>
          <a:p>
            <a:pPr marL="0" marR="0" algn="ctr">
              <a:lnSpc>
                <a:spcPct val="115000"/>
              </a:lnSpc>
              <a:spcBef>
                <a:spcPts val="0"/>
              </a:spcBef>
              <a:spcAft>
                <a:spcPts val="0"/>
              </a:spcAft>
            </a:pPr>
            <a:endParaRPr lang="en-US" sz="4000" dirty="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452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F90D1-F018-4116-AA66-3EF87E7A53D2}"/>
              </a:ext>
            </a:extLst>
          </p:cNvPr>
          <p:cNvSpPr>
            <a:spLocks noGrp="1"/>
          </p:cNvSpPr>
          <p:nvPr>
            <p:ph idx="1"/>
          </p:nvPr>
        </p:nvSpPr>
        <p:spPr>
          <a:xfrm>
            <a:off x="0" y="93541"/>
            <a:ext cx="11992708" cy="4351338"/>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My fear doesn't stand a chance When I stand in Your love Oh, I'm standing There's power</a:t>
            </a:r>
          </a:p>
        </p:txBody>
      </p:sp>
    </p:spTree>
    <p:extLst>
      <p:ext uri="{BB962C8B-B14F-4D97-AF65-F5344CB8AC3E}">
        <p14:creationId xmlns:p14="http://schemas.microsoft.com/office/powerpoint/2010/main" val="27365252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And many of those who sleep in the dust of the earth shall awake, Some to everlasting life, Some to shame and everlasting contempt. 3 Those who are wise shall shine Like the brightness of the firmament, And those who turn many to righteousness Like the stars forever and ever.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"But you, Daniel, shut up the words, and seal the book until the time of the end; many shall run to and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fro</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knowledge shall increase."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94384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 White Horse</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802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Revelation 6:1-2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Now I saw when the Lamb opened one of the seals; and I heard one of the four living creatures saying with a voice like thunder, "Come and see." 2 And I looked, and behold, a white horse. He who sat on it had a bow; and a crown was given to him, and he went out conquering and to conquer.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Roman Catholic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lnSpc>
                <a:spcPct val="115000"/>
              </a:lnSpc>
              <a:spcBef>
                <a:spcPts val="0"/>
              </a:spcBef>
              <a:spcAft>
                <a:spcPts val="0"/>
              </a:spcAft>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There are approximately 1.5 billion Catholics living on earth today. It’s a false religion under the guise of Christianity. A type of anti-Christ and False Prophet.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0017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Matthew 24:23-31</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23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Then if anyone says to you, 'Look, here is the Christ!' or 'There!' do not believe it.</a:t>
            </a:r>
            <a:r>
              <a:rPr lang="en-US" sz="3800" dirty="0">
                <a:effectLst/>
                <a:latin typeface="Verdana" panose="020B0604030504040204" pitchFamily="34" charset="0"/>
                <a:ea typeface="Calibri" panose="020F0502020204030204" pitchFamily="34" charset="0"/>
                <a:cs typeface="Times New Roman" panose="02020603050405020304" pitchFamily="18" charset="0"/>
              </a:rPr>
              <a:t> 24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false </a:t>
            </a:r>
            <a:r>
              <a:rPr lang="en-US" sz="3800" dirty="0" err="1">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christs</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and false prophets will rise and show great signs and wonders to deceive, if possible, even the elect.</a:t>
            </a:r>
            <a:r>
              <a:rPr lang="en-US" sz="3800" dirty="0">
                <a:effectLst/>
                <a:latin typeface="Verdana" panose="020B0604030504040204" pitchFamily="34" charset="0"/>
                <a:ea typeface="Calibri" panose="020F0502020204030204" pitchFamily="34" charset="0"/>
                <a:cs typeface="Times New Roman" panose="02020603050405020304" pitchFamily="18" charset="0"/>
              </a:rPr>
              <a:t> 25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See, I have told you beforehand.</a:t>
            </a:r>
            <a:r>
              <a:rPr lang="en-US" sz="3800" dirty="0">
                <a:effectLst/>
                <a:latin typeface="Verdana" panose="020B0604030504040204" pitchFamily="34" charset="0"/>
                <a:ea typeface="Calibri" panose="020F0502020204030204" pitchFamily="34" charset="0"/>
                <a:cs typeface="Times New Roman" panose="02020603050405020304" pitchFamily="18" charset="0"/>
              </a:rPr>
              <a:t> 26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Therefore if they say to you, 'Look, He is in the desert!' do not go out; or 'Look, He is in the inner rooms!' do not believe it.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27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as the lightning comes from the east and flashes to the west, so also will the coming of the Son of Man be.</a:t>
            </a:r>
            <a:r>
              <a:rPr lang="en-US" sz="4000" dirty="0">
                <a:effectLst/>
                <a:latin typeface="Verdana" panose="020B0604030504040204" pitchFamily="34" charset="0"/>
                <a:ea typeface="Calibri" panose="020F0502020204030204" pitchFamily="34" charset="0"/>
                <a:cs typeface="Times New Roman" panose="02020603050405020304" pitchFamily="18" charset="0"/>
              </a:rPr>
              <a:t> 28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wherever the carcass is, there the eagles will be gathered together.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2291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29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"Immediately after the tribulation of those days the sun will be darkened, and the moon will not give its light; the stars will fall from heaven, and the powers of the heavens will be shaken.</a:t>
            </a:r>
            <a:r>
              <a:rPr lang="en-US" sz="3800" dirty="0">
                <a:effectLst/>
                <a:latin typeface="Verdana" panose="020B0604030504040204" pitchFamily="34" charset="0"/>
                <a:ea typeface="Calibri" panose="020F0502020204030204" pitchFamily="34" charset="0"/>
                <a:cs typeface="Times New Roman" panose="02020603050405020304" pitchFamily="18" charset="0"/>
              </a:rPr>
              <a:t> 30 </a:t>
            </a:r>
            <a:r>
              <a:rPr lang="en-US" sz="38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Then the sign of the Son of Man will appear in heaven, and then all the tribes of the earth will mourn, and they will see the Son of Man coming on the clouds of heaven with power and great glory.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Calibri" panose="020F0502020204030204" pitchFamily="34"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31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He will send His angels with a great sound of a trumpet, and they will gather together His elect from the four winds, from one end of heaven to the other.</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1878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17404</TotalTime>
  <Words>6244</Words>
  <Application>Microsoft Office PowerPoint</Application>
  <PresentationFormat>Widescreen</PresentationFormat>
  <Paragraphs>945</Paragraphs>
  <Slides>203</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203</vt:i4>
      </vt:variant>
    </vt:vector>
  </HeadingPairs>
  <TitlesOfParts>
    <vt:vector size="217" baseType="lpstr">
      <vt:lpstr>Arial</vt:lpstr>
      <vt:lpstr>Arial Black</vt:lpstr>
      <vt:lpstr>Calibri</vt:lpstr>
      <vt:lpstr>Calibri Light</vt:lpstr>
      <vt:lpstr>Constantia</vt:lpstr>
      <vt:lpstr>Tahoma</vt:lpstr>
      <vt:lpstr>Times New Roman</vt:lpstr>
      <vt:lpstr>Verdana</vt:lpstr>
      <vt:lpstr>Verdana Pro</vt:lpstr>
      <vt:lpstr>Wingdings 2</vt:lpstr>
      <vt:lpstr>1_Mountain Top</vt:lpstr>
      <vt:lpstr>2_Mountain Top</vt:lpstr>
      <vt:lpstr>Flow</vt:lpstr>
      <vt:lpstr>1_office theme</vt:lpstr>
      <vt:lpstr>PowerPoint Presentation</vt:lpstr>
      <vt:lpstr>Stand In Your Love (Bethel)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816</cp:revision>
  <dcterms:created xsi:type="dcterms:W3CDTF">2009-08-18T08:19:59Z</dcterms:created>
  <dcterms:modified xsi:type="dcterms:W3CDTF">2024-02-24T23:02:39Z</dcterms:modified>
</cp:coreProperties>
</file>