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5"/>
  </p:notesMasterIdLst>
  <p:handoutMasterIdLst>
    <p:handoutMasterId r:id="rId146"/>
  </p:handoutMasterIdLst>
  <p:sldIdLst>
    <p:sldId id="1601" r:id="rId5"/>
    <p:sldId id="1014" r:id="rId6"/>
    <p:sldId id="1775" r:id="rId7"/>
    <p:sldId id="1776" r:id="rId8"/>
    <p:sldId id="1777" r:id="rId9"/>
    <p:sldId id="1778" r:id="rId10"/>
    <p:sldId id="1779" r:id="rId11"/>
    <p:sldId id="1004" r:id="rId12"/>
    <p:sldId id="1005" r:id="rId13"/>
    <p:sldId id="1006" r:id="rId14"/>
    <p:sldId id="1228" r:id="rId15"/>
    <p:sldId id="1229" r:id="rId16"/>
    <p:sldId id="1230" r:id="rId17"/>
    <p:sldId id="1231" r:id="rId18"/>
    <p:sldId id="1011" r:id="rId19"/>
    <p:sldId id="1012" r:id="rId20"/>
    <p:sldId id="1013" r:id="rId21"/>
    <p:sldId id="1600" r:id="rId22"/>
    <p:sldId id="1780" r:id="rId23"/>
    <p:sldId id="1781" r:id="rId24"/>
    <p:sldId id="1274" r:id="rId25"/>
    <p:sldId id="1275" r:id="rId26"/>
    <p:sldId id="1276" r:id="rId27"/>
    <p:sldId id="1277" r:id="rId28"/>
    <p:sldId id="1046" r:id="rId29"/>
    <p:sldId id="1047" r:id="rId30"/>
    <p:sldId id="1048" r:id="rId31"/>
    <p:sldId id="1049" r:id="rId32"/>
    <p:sldId id="1050" r:id="rId33"/>
    <p:sldId id="1051" r:id="rId34"/>
    <p:sldId id="1052" r:id="rId35"/>
    <p:sldId id="1053" r:id="rId36"/>
    <p:sldId id="1054" r:id="rId37"/>
    <p:sldId id="1055" r:id="rId38"/>
    <p:sldId id="1525" r:id="rId39"/>
    <p:sldId id="1526" r:id="rId40"/>
    <p:sldId id="1341" r:id="rId41"/>
    <p:sldId id="1342" r:id="rId42"/>
    <p:sldId id="1233" r:id="rId43"/>
    <p:sldId id="1234" r:id="rId44"/>
    <p:sldId id="1343" r:id="rId45"/>
    <p:sldId id="1344" r:id="rId46"/>
    <p:sldId id="1136" r:id="rId47"/>
    <p:sldId id="426" r:id="rId48"/>
    <p:sldId id="427" r:id="rId49"/>
    <p:sldId id="462" r:id="rId50"/>
    <p:sldId id="440" r:id="rId51"/>
    <p:sldId id="441" r:id="rId52"/>
    <p:sldId id="442" r:id="rId53"/>
    <p:sldId id="443" r:id="rId54"/>
    <p:sldId id="445" r:id="rId55"/>
    <p:sldId id="451" r:id="rId56"/>
    <p:sldId id="447" r:id="rId57"/>
    <p:sldId id="448" r:id="rId58"/>
    <p:sldId id="1504" r:id="rId59"/>
    <p:sldId id="1505" r:id="rId60"/>
    <p:sldId id="419" r:id="rId61"/>
    <p:sldId id="420" r:id="rId62"/>
    <p:sldId id="421" r:id="rId63"/>
    <p:sldId id="1506" r:id="rId64"/>
    <p:sldId id="1507" r:id="rId65"/>
    <p:sldId id="1653" r:id="rId66"/>
    <p:sldId id="1654" r:id="rId67"/>
    <p:sldId id="1655" r:id="rId68"/>
    <p:sldId id="1656" r:id="rId69"/>
    <p:sldId id="1657" r:id="rId70"/>
    <p:sldId id="1658" r:id="rId71"/>
    <p:sldId id="1659" r:id="rId72"/>
    <p:sldId id="1612" r:id="rId73"/>
    <p:sldId id="1660" r:id="rId74"/>
    <p:sldId id="1661" r:id="rId75"/>
    <p:sldId id="1662" r:id="rId76"/>
    <p:sldId id="1663" r:id="rId77"/>
    <p:sldId id="1664" r:id="rId78"/>
    <p:sldId id="1665" r:id="rId79"/>
    <p:sldId id="1619" r:id="rId80"/>
    <p:sldId id="1620" r:id="rId81"/>
    <p:sldId id="1669" r:id="rId82"/>
    <p:sldId id="1537" r:id="rId83"/>
    <p:sldId id="1538" r:id="rId84"/>
    <p:sldId id="1539" r:id="rId85"/>
    <p:sldId id="1540" r:id="rId86"/>
    <p:sldId id="1541" r:id="rId87"/>
    <p:sldId id="1757" r:id="rId88"/>
    <p:sldId id="460" r:id="rId89"/>
    <p:sldId id="826" r:id="rId90"/>
    <p:sldId id="999" r:id="rId91"/>
    <p:sldId id="1000" r:id="rId92"/>
    <p:sldId id="1001" r:id="rId93"/>
    <p:sldId id="1040" r:id="rId94"/>
    <p:sldId id="1741" r:id="rId95"/>
    <p:sldId id="464" r:id="rId96"/>
    <p:sldId id="1742" r:id="rId97"/>
    <p:sldId id="1743" r:id="rId98"/>
    <p:sldId id="833" r:id="rId99"/>
    <p:sldId id="465" r:id="rId100"/>
    <p:sldId id="1773" r:id="rId101"/>
    <p:sldId id="1774" r:id="rId102"/>
    <p:sldId id="1752" r:id="rId103"/>
    <p:sldId id="373" r:id="rId104"/>
    <p:sldId id="978" r:id="rId105"/>
    <p:sldId id="374" r:id="rId106"/>
    <p:sldId id="979" r:id="rId107"/>
    <p:sldId id="375" r:id="rId108"/>
    <p:sldId id="981" r:id="rId109"/>
    <p:sldId id="1753" r:id="rId110"/>
    <p:sldId id="1754" r:id="rId111"/>
    <p:sldId id="980" r:id="rId112"/>
    <p:sldId id="985" r:id="rId113"/>
    <p:sldId id="984" r:id="rId114"/>
    <p:sldId id="1003" r:id="rId115"/>
    <p:sldId id="983" r:id="rId116"/>
    <p:sldId id="1002" r:id="rId117"/>
    <p:sldId id="1016" r:id="rId118"/>
    <p:sldId id="1015" r:id="rId119"/>
    <p:sldId id="1026" r:id="rId120"/>
    <p:sldId id="1025" r:id="rId121"/>
    <p:sldId id="1024" r:id="rId122"/>
    <p:sldId id="1598" r:id="rId123"/>
    <p:sldId id="1603" r:id="rId124"/>
    <p:sldId id="1736" r:id="rId125"/>
    <p:sldId id="1737" r:id="rId126"/>
    <p:sldId id="1755" r:id="rId127"/>
    <p:sldId id="1738" r:id="rId128"/>
    <p:sldId id="1750" r:id="rId129"/>
    <p:sldId id="1678" r:id="rId130"/>
    <p:sldId id="1679" r:id="rId131"/>
    <p:sldId id="1680" r:id="rId132"/>
    <p:sldId id="1703" r:id="rId133"/>
    <p:sldId id="1681" r:id="rId134"/>
    <p:sldId id="1682" r:id="rId135"/>
    <p:sldId id="1740" r:id="rId136"/>
    <p:sldId id="970" r:id="rId137"/>
    <p:sldId id="971" r:id="rId138"/>
    <p:sldId id="972" r:id="rId139"/>
    <p:sldId id="973" r:id="rId140"/>
    <p:sldId id="974" r:id="rId141"/>
    <p:sldId id="975" r:id="rId142"/>
    <p:sldId id="1597" r:id="rId143"/>
    <p:sldId id="852" r:id="rId1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4941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1108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65235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88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609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7534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9616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9847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5646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584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422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56646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Timothy 6:14-16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that you keep this commandment without spot, blameless until our Lord Jesus Christ's appearing, 15 which He will manifest in His own time, He who is the blessed and only Potentate, the King of kings and Lord of lords, 16 who alone has immortality, dwelling in unapproachable light, whom no man has seen or can see, to whom be honor and everlasting power. Amen.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5:24-25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you said: 'Surely the LORD our God has shown us His glory and His greatness, and we have heard His voice from the midst of the fire. We have seen this day that God speaks with man; yet he still lives. 25 Now therefore, why should we die? For this great fire will consume us; if we hear the voice of the LORD our God anymore, then we shall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Kings 8:10-11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And it came to pass, when the priests came out of the holy place, that the cloud filled the house of the LORD, 11 so that the priests could not continue ministering because of the cloud; for the glory of the LORD filled the house of the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Isaiah 6:1-3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In the year that King Uzziah died, I saw the Lord sitting on a throne, high and lifted up, and the train of His robe filled the temple. 2 Above it stood seraphim; each one had six wings: with two he covered his face, with two he covered his feet, and with two he flew. 3 And one cried to another and said: "Holy, holy, holy is the LORD of hosts; The whole earth is full of His glory!"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1:26-28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And above the firmament over their heads was the likeness of a throne, in appearance like a sapphire stone; on the likeness of the throne was a likeness with the appearance of a man high above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Also from the appearance of His waist and upward I saw, as it were, the color of amber with the appearance of fire all around within it; and from the appearance of His waist and downward I saw, as it were, the appearance of fire with brightness all around.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Like the appearance of a rainbow in a cloud on a rainy day, so was the appearance of the brightness all around it. This was the appearance of the likeness of the glory of the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Glory and Brightness of God is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Word became flesh and dwelt among us, and we beheld His glory, the glory as of the only begotten of the Father, full of grace and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7123553"/>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2:25-32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And behold, there was a man in Jerusalem whose name was Simeon, and this man was just and devout, waiting for the Consolation of Israel, and the Holy Spirit was upon him. 26 And it had been revealed to him by the Holy Spirit that he would not see death before he had seen the Lord's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So he came by the Spirit into the temple. And when the parents brought in the Child Jesus, to do for Him according to the custom of the law, 28 he took Him up in his arms and blessed God and said: 29 "Lord, now You are letting Your servant depart in peace, According to Your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4298100"/>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For my eyes have seen Your salvation 31 Which You have prepared before the face of all peoples, 32 A light to bring revelation to the Gentiles, And the glory of Your people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beginning of signs Jesus did in Cana of Galilee, and manifested His glory; and His disciples believed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24:29-31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is the Light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Jesus spoke to them again,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light of the world. He who follows Me shall not walk in darkness, but have the light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 Filled with God’s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8242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no one deceive you with empty words, for because of these things the wrath of God comes upon the sons of disobedience. 7 Therefore do not be partakers with them. 8 For you were once darkness, but now you are light in the Lord. Walk as children of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8607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9(for the fruit of the Spirit is in all goodness, righteousness, and truth), 10 finding out what is acceptable to the Lord. 11 And have no fellowship with the unfruitful works of darkness, but rather expose them. 12 For it is shameful even to speak of those things which are done by them in secret.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29590370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all things that are exposed are made manifest by the light, for whatever makes manifest is light. 14 Therefore He says: "Awake, you who sleep, Arise from the dead, And Christ will give you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537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Peter 1:19-21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19 And so we have the prophetic word confirmed, which you do well to heed as a light that shines in a dark place, until the day dawns and the morning star rises in your hearts; 20 knowing this first, that no prophecy of Scripture is of any private interpretation, 21 for prophecy never came by the will of man, but holy men of God spoke as they were moved by the Holy Spirit.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0989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Will Be Our Everlasting Brightness in Eternity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280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60:18-22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Violence shall no longer be heard in your land, Neither wasting nor destruction within your borders; But you shall call your walls Salvation, And your gates Praise.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8944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"The sun shall no longer be your light by day, Nor for brightness shall the moon give light to you; But the LORD will be to you an everlasting light, And your God your glory. 20 Your sun shall no longer go down, Nor shall your moon withdraw itself; For the LORD will be your everlasting light, And the days of your mourning shall be ended.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2339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Also your people shall all be righteous; They shall inherit the land forever, The branch of My planting, The work of My hands, That I may be glorified. 22 A little one shall become a thousand, And a small one a strong nation. I, the LORD, will hasten it in its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3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 saw no temple in it, for the Lord God Almighty and the Lamb are its temple. 23 The city had no need of the sun or of the moon to shine in it, for the glory of God illuminated it. The Lamb is its light. 24 And the nations of those who are saved shall walk in its light, and the kings of the earth bring their glory and honor into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1474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Its gates shall not be shut at all by day (there shall be no night there). 26 And they shall bring the glory and the honor of the nations into it. 27 But there shall by no means enter it anything that defiles, or causes an abomination or a lie, but only those who are written in the Lamb's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5549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We’re Here For You</a:t>
            </a:r>
          </a:p>
          <a:p>
            <a:pPr marL="0" indent="0" algn="ctr">
              <a:buNone/>
            </a:pPr>
            <a:r>
              <a:rPr lang="en-US" sz="4400" b="1" dirty="0">
                <a:solidFill>
                  <a:schemeClr val="bg1"/>
                </a:solidFill>
                <a:latin typeface="Arial"/>
                <a:ea typeface="+mn-lt"/>
                <a:cs typeface="+mn-lt"/>
              </a:rPr>
              <a:t>(Jeremy Riddle)</a:t>
            </a:r>
          </a:p>
        </p:txBody>
      </p:sp>
    </p:spTree>
    <p:extLst>
      <p:ext uri="{BB962C8B-B14F-4D97-AF65-F5344CB8AC3E}">
        <p14:creationId xmlns:p14="http://schemas.microsoft.com/office/powerpoint/2010/main" val="14405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are here, we're here for You We’ve gathered in this place to honor You To worship You in</a:t>
            </a:r>
          </a:p>
        </p:txBody>
      </p:sp>
    </p:spTree>
    <p:extLst>
      <p:ext uri="{BB962C8B-B14F-4D97-AF65-F5344CB8AC3E}">
        <p14:creationId xmlns:p14="http://schemas.microsoft.com/office/powerpoint/2010/main" val="51710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Lift up your hands Let your praises rise Open</a:t>
            </a:r>
          </a:p>
        </p:txBody>
      </p:sp>
    </p:spTree>
    <p:extLst>
      <p:ext uri="{BB962C8B-B14F-4D97-AF65-F5344CB8AC3E}">
        <p14:creationId xmlns:p14="http://schemas.microsoft.com/office/powerpoint/2010/main" val="3167481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we're here for You We've gathered in this place to honor You (You alone) To worship You in</a:t>
            </a:r>
          </a:p>
        </p:txBody>
      </p:sp>
    </p:spTree>
    <p:extLst>
      <p:ext uri="{BB962C8B-B14F-4D97-AF65-F5344CB8AC3E}">
        <p14:creationId xmlns:p14="http://schemas.microsoft.com/office/powerpoint/2010/main" val="359961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(Oh we're here for You!) Break out in praise Let</a:t>
            </a:r>
          </a:p>
        </p:txBody>
      </p:sp>
    </p:spTree>
    <p:extLst>
      <p:ext uri="{BB962C8B-B14F-4D97-AF65-F5344CB8AC3E}">
        <p14:creationId xmlns:p14="http://schemas.microsoft.com/office/powerpoint/2010/main" val="49671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shout arise For our God redeemed us With His mighty power Oh let's sing together Let us magnify</a:t>
            </a:r>
          </a:p>
        </p:txBody>
      </p:sp>
    </p:spTree>
    <p:extLst>
      <p:ext uri="{BB962C8B-B14F-4D97-AF65-F5344CB8AC3E}">
        <p14:creationId xmlns:p14="http://schemas.microsoft.com/office/powerpoint/2010/main" val="138853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Jesus we are here, we're here for You We've gathered in this place to honor You To worship</a:t>
            </a:r>
          </a:p>
        </p:txBody>
      </p:sp>
    </p:spTree>
    <p:extLst>
      <p:ext uri="{BB962C8B-B14F-4D97-AF65-F5344CB8AC3E}">
        <p14:creationId xmlns:p14="http://schemas.microsoft.com/office/powerpoint/2010/main" val="322921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Spirit and in truth Oh Jesus we are here, we're for You (To glorify Your name) (To lift up holy</a:t>
            </a:r>
          </a:p>
        </p:txBody>
      </p:sp>
    </p:spTree>
    <p:extLst>
      <p:ext uri="{BB962C8B-B14F-4D97-AF65-F5344CB8AC3E}">
        <p14:creationId xmlns:p14="http://schemas.microsoft.com/office/powerpoint/2010/main" val="250640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praise) (To lift up holy praise) Jesus we are here, we're here for You We've gathered in this</a:t>
            </a:r>
          </a:p>
        </p:txBody>
      </p:sp>
    </p:spTree>
    <p:extLst>
      <p:ext uri="{BB962C8B-B14F-4D97-AF65-F5344CB8AC3E}">
        <p14:creationId xmlns:p14="http://schemas.microsoft.com/office/powerpoint/2010/main" val="48445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to honor You (You alone) To worship You in Spirit and in truth Oh Jesus we are here, we're for</a:t>
            </a:r>
          </a:p>
        </p:txBody>
      </p:sp>
    </p:spTree>
    <p:extLst>
      <p:ext uri="{BB962C8B-B14F-4D97-AF65-F5344CB8AC3E}">
        <p14:creationId xmlns:p14="http://schemas.microsoft.com/office/powerpoint/2010/main" val="1980158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God, how good it is to praise You) (How good it is to worship) (Oh how good it is to pour out, </a:t>
            </a:r>
          </a:p>
        </p:txBody>
      </p:sp>
    </p:spTree>
    <p:extLst>
      <p:ext uri="{BB962C8B-B14F-4D97-AF65-F5344CB8AC3E}">
        <p14:creationId xmlns:p14="http://schemas.microsoft.com/office/powerpoint/2010/main" val="566931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 (To lift up holy praise) Jesus we are here, we're here for You We've gathered in this place</a:t>
            </a:r>
          </a:p>
        </p:txBody>
      </p:sp>
    </p:spTree>
    <p:extLst>
      <p:ext uri="{BB962C8B-B14F-4D97-AF65-F5344CB8AC3E}">
        <p14:creationId xmlns:p14="http://schemas.microsoft.com/office/powerpoint/2010/main" val="4268836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honor You To worship You in Spirit and in truth Jesus we are here, we're for You (Here for You)</a:t>
            </a:r>
          </a:p>
        </p:txBody>
      </p:sp>
    </p:spTree>
    <p:extLst>
      <p:ext uri="{BB962C8B-B14F-4D97-AF65-F5344CB8AC3E}">
        <p14:creationId xmlns:p14="http://schemas.microsoft.com/office/powerpoint/2010/main" val="137665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here for You, Lord) (We're here for You).</a:t>
            </a:r>
          </a:p>
        </p:txBody>
      </p:sp>
    </p:spTree>
    <p:extLst>
      <p:ext uri="{BB962C8B-B14F-4D97-AF65-F5344CB8AC3E}">
        <p14:creationId xmlns:p14="http://schemas.microsoft.com/office/powerpoint/2010/main" val="358972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“To The One Who’s Seated On The Throne”</a:t>
            </a:r>
          </a:p>
          <a:p>
            <a:pPr marL="0" indent="0" algn="ctr">
              <a:buNone/>
            </a:pPr>
            <a:r>
              <a:rPr lang="en-US" sz="4000" b="1" dirty="0">
                <a:solidFill>
                  <a:schemeClr val="bg1"/>
                </a:solidFill>
                <a:latin typeface="Arial"/>
                <a:ea typeface="+mn-lt"/>
                <a:cs typeface="+mn-lt"/>
              </a:rPr>
              <a:t>(Upper Room)</a:t>
            </a:r>
          </a:p>
        </p:txBody>
      </p:sp>
    </p:spTree>
    <p:extLst>
      <p:ext uri="{BB962C8B-B14F-4D97-AF65-F5344CB8AC3E}">
        <p14:creationId xmlns:p14="http://schemas.microsoft.com/office/powerpoint/2010/main" val="37380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want to know you Every moment more and more To stand in your presence and adore Show us your</a:t>
            </a:r>
          </a:p>
        </p:txBody>
      </p:sp>
    </p:spTree>
    <p:extLst>
      <p:ext uri="{BB962C8B-B14F-4D97-AF65-F5344CB8AC3E}">
        <p14:creationId xmlns:p14="http://schemas.microsoft.com/office/powerpoint/2010/main" val="1322879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Our hearts desire more of you We're longing for your presence, Lord To the One who is seated on the</a:t>
            </a:r>
          </a:p>
        </p:txBody>
      </p:sp>
    </p:spTree>
    <p:extLst>
      <p:ext uri="{BB962C8B-B14F-4D97-AF65-F5344CB8AC3E}">
        <p14:creationId xmlns:p14="http://schemas.microsoft.com/office/powerpoint/2010/main" val="901085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throne To the One who reigns forever and ever Be all the glory, be all the honor and the praise Be all the</a:t>
            </a:r>
          </a:p>
        </p:txBody>
      </p:sp>
    </p:spTree>
    <p:extLst>
      <p:ext uri="{BB962C8B-B14F-4D97-AF65-F5344CB8AC3E}">
        <p14:creationId xmlns:p14="http://schemas.microsoft.com/office/powerpoint/2010/main" val="138297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be all the honor and the praise I want to know you Every moment more and more To stand in your</a:t>
            </a:r>
          </a:p>
        </p:txBody>
      </p:sp>
    </p:spTree>
    <p:extLst>
      <p:ext uri="{BB962C8B-B14F-4D97-AF65-F5344CB8AC3E}">
        <p14:creationId xmlns:p14="http://schemas.microsoft.com/office/powerpoint/2010/main" val="31821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presence and adore Show us your glory Our hearts desire more of you We're longing for your presence, </a:t>
            </a:r>
          </a:p>
        </p:txBody>
      </p:sp>
    </p:spTree>
    <p:extLst>
      <p:ext uri="{BB962C8B-B14F-4D97-AF65-F5344CB8AC3E}">
        <p14:creationId xmlns:p14="http://schemas.microsoft.com/office/powerpoint/2010/main" val="2535853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To the One who is seated on the throne To the One who reigns forever and ever Be all the glory, be</a:t>
            </a:r>
          </a:p>
        </p:txBody>
      </p:sp>
    </p:spTree>
    <p:extLst>
      <p:ext uri="{BB962C8B-B14F-4D97-AF65-F5344CB8AC3E}">
        <p14:creationId xmlns:p14="http://schemas.microsoft.com/office/powerpoint/2010/main" val="228269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honor and the praise Be all the glory, be all the honor and the praise To the One who is seated</a:t>
            </a:r>
          </a:p>
        </p:txBody>
      </p:sp>
    </p:spTree>
    <p:extLst>
      <p:ext uri="{BB962C8B-B14F-4D97-AF65-F5344CB8AC3E}">
        <p14:creationId xmlns:p14="http://schemas.microsoft.com/office/powerpoint/2010/main" val="1215995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on the throne To the One who reigns forever and ever Be all the glory, be all the honor and</a:t>
            </a:r>
          </a:p>
        </p:txBody>
      </p:sp>
    </p:spTree>
    <p:extLst>
      <p:ext uri="{BB962C8B-B14F-4D97-AF65-F5344CB8AC3E}">
        <p14:creationId xmlns:p14="http://schemas.microsoft.com/office/powerpoint/2010/main" val="3546580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praise Be all the glory, be all the honor and the praise Be all the glory, be all the honor and the</a:t>
            </a:r>
          </a:p>
        </p:txBody>
      </p:sp>
    </p:spTree>
    <p:extLst>
      <p:ext uri="{BB962C8B-B14F-4D97-AF65-F5344CB8AC3E}">
        <p14:creationId xmlns:p14="http://schemas.microsoft.com/office/powerpoint/2010/main" val="1641302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Be all the glory, be all the honor and the praise Holy,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Holy, </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870781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Holy </a:t>
            </a:r>
            <a:r>
              <a:rPr lang="en-US" sz="4400" dirty="0" err="1">
                <a:solidFill>
                  <a:schemeClr val="bg1"/>
                </a:solidFill>
                <a:latin typeface="Arial"/>
                <a:ea typeface="+mn-lt"/>
                <a:cs typeface="+mn-lt"/>
              </a:rPr>
              <a:t>Holy</a:t>
            </a:r>
            <a:r>
              <a:rPr lang="en-US" sz="4400" dirty="0">
                <a:solidFill>
                  <a:schemeClr val="bg1"/>
                </a:solidFill>
                <a:latin typeface="Arial"/>
                <a:ea typeface="+mn-lt"/>
                <a:cs typeface="+mn-lt"/>
              </a:rPr>
              <a:t>, Holy </a:t>
            </a:r>
            <a:r>
              <a:rPr lang="en-US" sz="4400" dirty="0" err="1">
                <a:solidFill>
                  <a:schemeClr val="bg1"/>
                </a:solidFill>
                <a:latin typeface="Arial"/>
                <a:ea typeface="+mn-lt"/>
                <a:cs typeface="+mn-lt"/>
              </a:rPr>
              <a:t>Holy</a:t>
            </a:r>
            <a:r>
              <a:rPr lang="en-US" sz="4400" dirty="0">
                <a:solidFill>
                  <a:schemeClr val="bg1"/>
                </a:solidFill>
                <a:latin typeface="Arial"/>
                <a:ea typeface="+mn-lt"/>
                <a:cs typeface="+mn-lt"/>
              </a:rPr>
              <a:t> are You Lord Holy, Holy </a:t>
            </a:r>
            <a:r>
              <a:rPr lang="en-US" sz="4400" dirty="0" err="1">
                <a:solidFill>
                  <a:schemeClr val="bg1"/>
                </a:solidFill>
                <a:latin typeface="Arial"/>
                <a:ea typeface="+mn-lt"/>
                <a:cs typeface="+mn-lt"/>
              </a:rPr>
              <a:t>Holy</a:t>
            </a:r>
            <a:r>
              <a:rPr lang="en-US" sz="4400" dirty="0">
                <a:solidFill>
                  <a:schemeClr val="bg1"/>
                </a:solidFill>
                <a:latin typeface="Arial"/>
                <a:ea typeface="+mn-lt"/>
                <a:cs typeface="+mn-lt"/>
              </a:rPr>
              <a:t>, Holy </a:t>
            </a:r>
            <a:r>
              <a:rPr lang="en-US" sz="4400" dirty="0" err="1">
                <a:solidFill>
                  <a:schemeClr val="bg1"/>
                </a:solidFill>
                <a:latin typeface="Arial"/>
                <a:ea typeface="+mn-lt"/>
                <a:cs typeface="+mn-lt"/>
              </a:rPr>
              <a:t>Holy</a:t>
            </a:r>
            <a:r>
              <a:rPr lang="en-US" sz="4400" dirty="0">
                <a:solidFill>
                  <a:schemeClr val="bg1"/>
                </a:solidFill>
                <a:latin typeface="Arial"/>
                <a:ea typeface="+mn-lt"/>
                <a:cs typeface="+mn-lt"/>
              </a:rPr>
              <a:t> are You Lord Santo, Santo</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Al que </a:t>
            </a:r>
            <a:r>
              <a:rPr lang="en-US" sz="4000" dirty="0" err="1">
                <a:solidFill>
                  <a:schemeClr val="bg1"/>
                </a:solidFill>
                <a:latin typeface="Arial"/>
                <a:ea typeface="+mn-lt"/>
                <a:cs typeface="+mn-lt"/>
              </a:rPr>
              <a:t>está</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sentado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en</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trono</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466398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 que </a:t>
            </a:r>
            <a:r>
              <a:rPr lang="en-US" sz="4000" dirty="0" err="1">
                <a:solidFill>
                  <a:schemeClr val="bg1"/>
                </a:solidFill>
                <a:latin typeface="Arial"/>
                <a:ea typeface="+mn-lt"/>
                <a:cs typeface="+mn-lt"/>
              </a:rPr>
              <a:t>vive</a:t>
            </a:r>
            <a:r>
              <a:rPr lang="en-US" sz="4000" dirty="0">
                <a:solidFill>
                  <a:schemeClr val="bg1"/>
                </a:solidFill>
                <a:latin typeface="Arial"/>
                <a:ea typeface="+mn-lt"/>
                <a:cs typeface="+mn-lt"/>
              </a:rPr>
              <a:t> para </a:t>
            </a:r>
            <a:r>
              <a:rPr lang="en-US" sz="4000" dirty="0" err="1">
                <a:solidFill>
                  <a:schemeClr val="bg1"/>
                </a:solidFill>
                <a:latin typeface="Arial"/>
                <a:ea typeface="+mn-lt"/>
                <a:cs typeface="+mn-lt"/>
              </a:rPr>
              <a:t>siempre</a:t>
            </a:r>
            <a:r>
              <a:rPr lang="en-US" sz="4000" dirty="0">
                <a:solidFill>
                  <a:schemeClr val="bg1"/>
                </a:solidFill>
                <a:latin typeface="Arial"/>
                <a:ea typeface="+mn-lt"/>
                <a:cs typeface="+mn-lt"/>
              </a:rPr>
              <a:t> y </a:t>
            </a:r>
            <a:r>
              <a:rPr lang="en-US" sz="4000" dirty="0" err="1">
                <a:solidFill>
                  <a:schemeClr val="bg1"/>
                </a:solidFill>
                <a:latin typeface="Arial"/>
                <a:ea typeface="+mn-lt"/>
                <a:cs typeface="+mn-lt"/>
              </a:rPr>
              <a:t>siempre</a:t>
            </a:r>
            <a:r>
              <a:rPr lang="en-US" sz="4000" dirty="0">
                <a:solidFill>
                  <a:schemeClr val="bg1"/>
                </a:solidFill>
                <a:latin typeface="Arial"/>
                <a:ea typeface="+mn-lt"/>
                <a:cs typeface="+mn-lt"/>
              </a:rPr>
              <a:t> Sea la gloria, sea la </a:t>
            </a:r>
            <a:r>
              <a:rPr lang="en-US" sz="4000" dirty="0" err="1">
                <a:solidFill>
                  <a:schemeClr val="bg1"/>
                </a:solidFill>
                <a:latin typeface="Arial"/>
                <a:ea typeface="+mn-lt"/>
                <a:cs typeface="+mn-lt"/>
              </a:rPr>
              <a:t>honra</a:t>
            </a:r>
            <a:r>
              <a:rPr lang="en-US" sz="4000" dirty="0">
                <a:solidFill>
                  <a:schemeClr val="bg1"/>
                </a:solidFill>
                <a:latin typeface="Arial"/>
                <a:ea typeface="+mn-lt"/>
                <a:cs typeface="+mn-lt"/>
              </a:rPr>
              <a:t> y </a:t>
            </a:r>
            <a:r>
              <a:rPr lang="en-US" sz="4000" dirty="0" err="1">
                <a:solidFill>
                  <a:schemeClr val="bg1"/>
                </a:solidFill>
                <a:latin typeface="Arial"/>
                <a:ea typeface="+mn-lt"/>
                <a:cs typeface="+mn-lt"/>
              </a:rPr>
              <a:t>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poder</a:t>
            </a:r>
            <a:r>
              <a:rPr lang="en-US" sz="4000" dirty="0">
                <a:solidFill>
                  <a:schemeClr val="bg1"/>
                </a:solidFill>
                <a:latin typeface="Arial"/>
                <a:ea typeface="+mn-lt"/>
                <a:cs typeface="+mn-lt"/>
              </a:rPr>
              <a:t> Sea la gloria, sea la </a:t>
            </a:r>
            <a:r>
              <a:rPr lang="en-US" sz="4000" dirty="0" err="1">
                <a:solidFill>
                  <a:schemeClr val="bg1"/>
                </a:solidFill>
                <a:latin typeface="Arial"/>
                <a:ea typeface="+mn-lt"/>
                <a:cs typeface="+mn-lt"/>
              </a:rPr>
              <a:t>honra</a:t>
            </a:r>
            <a:r>
              <a:rPr lang="en-US" sz="4000" dirty="0">
                <a:solidFill>
                  <a:schemeClr val="bg1"/>
                </a:solidFill>
                <a:latin typeface="Arial"/>
                <a:ea typeface="+mn-lt"/>
                <a:cs typeface="+mn-lt"/>
              </a:rPr>
              <a:t> y</a:t>
            </a:r>
          </a:p>
        </p:txBody>
      </p:sp>
    </p:spTree>
    <p:extLst>
      <p:ext uri="{BB962C8B-B14F-4D97-AF65-F5344CB8AC3E}">
        <p14:creationId xmlns:p14="http://schemas.microsoft.com/office/powerpoint/2010/main" val="3921742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poder</a:t>
            </a:r>
            <a:r>
              <a:rPr lang="en-US" sz="4000" dirty="0">
                <a:solidFill>
                  <a:schemeClr val="bg1"/>
                </a:solidFill>
                <a:latin typeface="Arial"/>
                <a:ea typeface="+mn-lt"/>
                <a:cs typeface="+mn-lt"/>
              </a:rPr>
              <a:t> Al que </a:t>
            </a:r>
            <a:r>
              <a:rPr lang="en-US" sz="4000" dirty="0" err="1">
                <a:solidFill>
                  <a:schemeClr val="bg1"/>
                </a:solidFill>
                <a:latin typeface="Arial"/>
                <a:ea typeface="+mn-lt"/>
                <a:cs typeface="+mn-lt"/>
              </a:rPr>
              <a:t>está</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sentado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en</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trono</a:t>
            </a:r>
            <a:r>
              <a:rPr lang="en-US" sz="4000" dirty="0">
                <a:solidFill>
                  <a:schemeClr val="bg1"/>
                </a:solidFill>
                <a:latin typeface="Arial"/>
                <a:ea typeface="+mn-lt"/>
                <a:cs typeface="+mn-lt"/>
              </a:rPr>
              <a:t> Al que </a:t>
            </a:r>
            <a:r>
              <a:rPr lang="en-US" sz="4000" dirty="0" err="1">
                <a:solidFill>
                  <a:schemeClr val="bg1"/>
                </a:solidFill>
                <a:latin typeface="Arial"/>
                <a:ea typeface="+mn-lt"/>
                <a:cs typeface="+mn-lt"/>
              </a:rPr>
              <a:t>vive</a:t>
            </a:r>
            <a:r>
              <a:rPr lang="en-US" sz="4000" dirty="0">
                <a:solidFill>
                  <a:schemeClr val="bg1"/>
                </a:solidFill>
                <a:latin typeface="Arial"/>
                <a:ea typeface="+mn-lt"/>
                <a:cs typeface="+mn-lt"/>
              </a:rPr>
              <a:t> para </a:t>
            </a:r>
            <a:r>
              <a:rPr lang="en-US" sz="4000" dirty="0" err="1">
                <a:solidFill>
                  <a:schemeClr val="bg1"/>
                </a:solidFill>
                <a:latin typeface="Arial"/>
                <a:ea typeface="+mn-lt"/>
                <a:cs typeface="+mn-lt"/>
              </a:rPr>
              <a:t>siempre</a:t>
            </a:r>
            <a:r>
              <a:rPr lang="en-US" sz="4000" dirty="0">
                <a:solidFill>
                  <a:schemeClr val="bg1"/>
                </a:solidFill>
                <a:latin typeface="Arial"/>
                <a:ea typeface="+mn-lt"/>
                <a:cs typeface="+mn-lt"/>
              </a:rPr>
              <a:t> y </a:t>
            </a:r>
            <a:r>
              <a:rPr lang="en-US" sz="4000" dirty="0" err="1">
                <a:solidFill>
                  <a:schemeClr val="bg1"/>
                </a:solidFill>
                <a:latin typeface="Arial"/>
                <a:ea typeface="+mn-lt"/>
                <a:cs typeface="+mn-lt"/>
              </a:rPr>
              <a:t>siempre</a:t>
            </a:r>
            <a:r>
              <a:rPr lang="en-US" sz="4000" dirty="0">
                <a:solidFill>
                  <a:schemeClr val="bg1"/>
                </a:solidFill>
                <a:latin typeface="Arial"/>
                <a:ea typeface="+mn-lt"/>
                <a:cs typeface="+mn-lt"/>
              </a:rPr>
              <a:t> Sea la gloria, sea la </a:t>
            </a:r>
            <a:r>
              <a:rPr lang="en-US" sz="4000" dirty="0" err="1">
                <a:solidFill>
                  <a:schemeClr val="bg1"/>
                </a:solidFill>
                <a:latin typeface="Arial"/>
                <a:ea typeface="+mn-lt"/>
                <a:cs typeface="+mn-lt"/>
              </a:rPr>
              <a:t>honra</a:t>
            </a:r>
            <a:r>
              <a:rPr lang="en-US" sz="4000" dirty="0">
                <a:solidFill>
                  <a:schemeClr val="bg1"/>
                </a:solidFill>
                <a:latin typeface="Arial"/>
                <a:ea typeface="+mn-lt"/>
                <a:cs typeface="+mn-lt"/>
              </a:rPr>
              <a:t> 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2017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poder</a:t>
            </a:r>
            <a:r>
              <a:rPr lang="en-US" sz="4000" dirty="0">
                <a:solidFill>
                  <a:schemeClr val="bg1"/>
                </a:solidFill>
                <a:latin typeface="Arial"/>
                <a:ea typeface="+mn-lt"/>
                <a:cs typeface="+mn-lt"/>
              </a:rPr>
              <a:t> Sea la gloria, sea la </a:t>
            </a:r>
            <a:r>
              <a:rPr lang="en-US" sz="4000" dirty="0" err="1">
                <a:solidFill>
                  <a:schemeClr val="bg1"/>
                </a:solidFill>
                <a:latin typeface="Arial"/>
                <a:ea typeface="+mn-lt"/>
                <a:cs typeface="+mn-lt"/>
              </a:rPr>
              <a:t>honra</a:t>
            </a:r>
            <a:r>
              <a:rPr lang="en-US" sz="4000" dirty="0">
                <a:solidFill>
                  <a:schemeClr val="bg1"/>
                </a:solidFill>
                <a:latin typeface="Arial"/>
                <a:ea typeface="+mn-lt"/>
                <a:cs typeface="+mn-lt"/>
              </a:rPr>
              <a:t> y </a:t>
            </a:r>
            <a:r>
              <a:rPr lang="en-US" sz="4000" dirty="0" err="1">
                <a:solidFill>
                  <a:schemeClr val="bg1"/>
                </a:solidFill>
                <a:latin typeface="Arial"/>
                <a:ea typeface="+mn-lt"/>
                <a:cs typeface="+mn-lt"/>
              </a:rPr>
              <a:t>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poder</a:t>
            </a:r>
            <a:r>
              <a:rPr lang="en-US" sz="4000" dirty="0">
                <a:solidFill>
                  <a:schemeClr val="bg1"/>
                </a:solidFill>
                <a:latin typeface="Arial"/>
                <a:ea typeface="+mn-lt"/>
                <a:cs typeface="+mn-lt"/>
              </a:rPr>
              <a:t> Holy,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Holy,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646129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42934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Tú 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There is just one</a:t>
            </a:r>
          </a:p>
        </p:txBody>
      </p:sp>
    </p:spTree>
    <p:extLst>
      <p:ext uri="{BB962C8B-B14F-4D97-AF65-F5344CB8AC3E}">
        <p14:creationId xmlns:p14="http://schemas.microsoft.com/office/powerpoint/2010/main" val="3774367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is holy There is just one who is holy There is just one who is holy 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Santo</a:t>
            </a:r>
          </a:p>
        </p:txBody>
      </p:sp>
    </p:spTree>
    <p:extLst>
      <p:ext uri="{BB962C8B-B14F-4D97-AF65-F5344CB8AC3E}">
        <p14:creationId xmlns:p14="http://schemas.microsoft.com/office/powerpoint/2010/main" val="159571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Santo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There is just one who is holy There is just one who is worthy There is only one sitting on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 throne There is only one sitting on the throne tonight It's you Jesus Santo, Santo</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20117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Santo, Santo </a:t>
            </a:r>
            <a:r>
              <a:rPr lang="en-US" sz="4000" dirty="0" err="1">
                <a:solidFill>
                  <a:schemeClr val="bg1"/>
                </a:solidFill>
                <a:latin typeface="Arial"/>
                <a:ea typeface="+mn-lt"/>
                <a:cs typeface="+mn-lt"/>
              </a:rPr>
              <a:t>Santo</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eres</a:t>
            </a:r>
            <a:r>
              <a:rPr lang="en-US" sz="4000" dirty="0">
                <a:solidFill>
                  <a:schemeClr val="bg1"/>
                </a:solidFill>
                <a:latin typeface="Arial"/>
                <a:ea typeface="+mn-lt"/>
                <a:cs typeface="+mn-lt"/>
              </a:rPr>
              <a:t> Tú To the One who is seated on the throne To the One who reigns forever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455827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ever Be all the glory, be all the honor and the praise Be all the glory, be all the honor and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932134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To the One who is seated on the throne To the One who reigns forever and ever Be all the glory, be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5466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honor and the praise Be all the glory, be all the honor and the praise Be all the glory, be all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5355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honor and the praise Be all the glory, be all the honor and the praise Be all the glory, be all the honor and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560834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praise Be all the glory, be all the honor and the praise.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90807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413776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“You Are Holy”</a:t>
            </a:r>
          </a:p>
          <a:p>
            <a:pPr marL="0" indent="0" algn="ctr">
              <a:buNone/>
            </a:pPr>
            <a:r>
              <a:rPr lang="en-US" sz="4000" b="1" dirty="0">
                <a:solidFill>
                  <a:schemeClr val="bg1"/>
                </a:solidFill>
                <a:latin typeface="Arial"/>
                <a:ea typeface="+mn-lt"/>
                <a:cs typeface="+mn-lt"/>
              </a:rPr>
              <a:t>(Brynn Waddell)</a:t>
            </a:r>
          </a:p>
        </p:txBody>
      </p:sp>
    </p:spTree>
    <p:extLst>
      <p:ext uri="{BB962C8B-B14F-4D97-AF65-F5344CB8AC3E}">
        <p14:creationId xmlns:p14="http://schemas.microsoft.com/office/powerpoint/2010/main" val="111859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saw the Lord seated on His throne He was clothed in glory and exalted high And the train of His robe</a:t>
            </a:r>
          </a:p>
        </p:txBody>
      </p:sp>
    </p:spTree>
    <p:extLst>
      <p:ext uri="{BB962C8B-B14F-4D97-AF65-F5344CB8AC3E}">
        <p14:creationId xmlns:p14="http://schemas.microsoft.com/office/powerpoint/2010/main" val="744337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filled the temple The angels circled around Him and cried You are holy, oh so holy, You are holy Lord of</a:t>
            </a:r>
          </a:p>
        </p:txBody>
      </p:sp>
    </p:spTree>
    <p:extLst>
      <p:ext uri="{BB962C8B-B14F-4D97-AF65-F5344CB8AC3E}">
        <p14:creationId xmlns:p14="http://schemas.microsoft.com/office/powerpoint/2010/main" val="28750422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Woe is me, for I'm unclean, For my eyes have seen the Holy King And He cleansed my lips before I</a:t>
            </a:r>
          </a:p>
        </p:txBody>
      </p:sp>
    </p:spTree>
    <p:extLst>
      <p:ext uri="{BB962C8B-B14F-4D97-AF65-F5344CB8AC3E}">
        <p14:creationId xmlns:p14="http://schemas.microsoft.com/office/powerpoint/2010/main" val="913599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died And the pillars </a:t>
            </a:r>
            <a:r>
              <a:rPr lang="en-US" sz="4000" dirty="0" err="1">
                <a:solidFill>
                  <a:schemeClr val="bg1"/>
                </a:solidFill>
                <a:latin typeface="Arial"/>
                <a:ea typeface="+mn-lt"/>
                <a:cs typeface="+mn-lt"/>
              </a:rPr>
              <a:t>sas</a:t>
            </a:r>
            <a:r>
              <a:rPr lang="en-US" sz="4000" dirty="0">
                <a:solidFill>
                  <a:schemeClr val="bg1"/>
                </a:solidFill>
                <a:latin typeface="Arial"/>
                <a:ea typeface="+mn-lt"/>
                <a:cs typeface="+mn-lt"/>
              </a:rPr>
              <a:t> the angels cried.</a:t>
            </a:r>
          </a:p>
        </p:txBody>
      </p:sp>
    </p:spTree>
    <p:extLst>
      <p:ext uri="{BB962C8B-B14F-4D97-AF65-F5344CB8AC3E}">
        <p14:creationId xmlns:p14="http://schemas.microsoft.com/office/powerpoint/2010/main" val="674512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Brightness of His Glory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Hebrews 1:1-4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10,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42601" y="1581150"/>
            <a:ext cx="1549399" cy="1162050"/>
          </a:xfrm>
          <a:prstGeom prst="rect">
            <a:avLst/>
          </a:prstGeom>
        </p:spPr>
      </p:pic>
      <p:pic>
        <p:nvPicPr>
          <p:cNvPr id="6" name="Picture 5" descr="A person looking at a gold object with wings on top&#10;&#10;Description automatically generated">
            <a:extLst>
              <a:ext uri="{FF2B5EF4-FFF2-40B4-BE49-F238E27FC236}">
                <a16:creationId xmlns:a16="http://schemas.microsoft.com/office/drawing/2014/main" id="{BC0BE0E5-3E7D-AE90-A164-F74F02F1B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9333"/>
            <a:ext cx="12192000" cy="41910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who at various times and in various ways spoke in time past to the fathers by the prophets, 2 has in these last days spoken to us by His Son, whom He has appointed heir of all things, through whom also He made the worlds;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who being the brightness of His glory and the express image of His person, and upholding all things by the word of His power, when He had by Himself purged our sins, sat down at the right hand of the Majesty on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This is the message which we have heard from Him and declare to you, that God is light and in Him is no darkness at all. 6 If we say that we have fellowship with Him, and walk in darkness, we lie and do not practice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if we walk in the light as He is in the light, we have fellowship with one another, and the blood of Jesus Christ His Son cleanses us from all sin. 8 If we say that we have no sin, we deceive ourselves, and the truth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 Consuming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Therefore, since we are receiving a kingdom which cannot be shaken, let us have grace, by which we may serve God acceptably with reverence and godly fear. 29 For our God is a consuming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Moses was the First to Encounter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Brightness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Exodus 33:17-19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So the LORD said to Moses, "I will also do this thing that you have spoken; for you have found grace in My sight, and I know you by name." 18 And he said, "Please, show me Your glory." 19 Then He said, "I will make all My goodness pass before you, and I will proclaim the name of the LORD before you. I will be gracious to whom I will be gracious, and I will have compassion on whom I will have compassion."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No One Can Contain God’s Glory</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Exodus 33:20-23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20 But He said, "You cannot see My face; for no man shall see Me, and live." 21 And the LORD said, "Here is a place by Me, and you shall stand on the rock. 22 So it shall be, while My glory passes by, that I will put you in the cleft of the rock, and will cover you with My hand while I pass by. 23 Then I will take away My hand, and you shall see My back; but My face shall not be seen."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No One Can Contain God’s Glory</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Exodus 33:20-23</a:t>
            </a:r>
            <a:endParaRPr kumimoji="0" lang="en-US" sz="37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20 But He said, "You cannot see My face; for no man shall see Me, and live." 21 And the LORD said, "Here is a place by Me, and you shall stand on the rock. 22 So it shall be, while My glory passes by, that I will put you in the cleft of the rock, and will cover you with My hand while I pass by. 23 Then I will take away My hand, and you shall see My back; but My face shall not be seen."</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9984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Enter into the rock, and hide in the dust, From the terror of the LORD And the glory of His majesty. 11 The lofty looks of man shall be humbled, The haughtiness of men shall be bowed down, And the LORD alone shall be exalted in that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18981</TotalTime>
  <Words>4679</Words>
  <Application>Microsoft Office PowerPoint</Application>
  <PresentationFormat>Widescreen</PresentationFormat>
  <Paragraphs>359</Paragraphs>
  <Slides>140</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140</vt:i4>
      </vt:variant>
    </vt:vector>
  </HeadingPairs>
  <TitlesOfParts>
    <vt:vector size="153"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825</cp:revision>
  <dcterms:created xsi:type="dcterms:W3CDTF">2009-08-18T08:19:59Z</dcterms:created>
  <dcterms:modified xsi:type="dcterms:W3CDTF">2024-03-10T21:47:15Z</dcterms:modified>
</cp:coreProperties>
</file>