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14" r:id="rId4"/>
    <p:sldMasterId id="2147483726" r:id="rId5"/>
  </p:sldMasterIdLst>
  <p:notesMasterIdLst>
    <p:notesMasterId r:id="rId134"/>
  </p:notesMasterIdLst>
  <p:handoutMasterIdLst>
    <p:handoutMasterId r:id="rId135"/>
  </p:handoutMasterIdLst>
  <p:sldIdLst>
    <p:sldId id="1616" r:id="rId6"/>
    <p:sldId id="1716" r:id="rId7"/>
    <p:sldId id="1717" r:id="rId8"/>
    <p:sldId id="1718" r:id="rId9"/>
    <p:sldId id="1719" r:id="rId10"/>
    <p:sldId id="1720" r:id="rId11"/>
    <p:sldId id="1721" r:id="rId12"/>
    <p:sldId id="1722" r:id="rId13"/>
    <p:sldId id="1723" r:id="rId14"/>
    <p:sldId id="1724" r:id="rId15"/>
    <p:sldId id="1725" r:id="rId16"/>
    <p:sldId id="1726" r:id="rId17"/>
    <p:sldId id="1727" r:id="rId18"/>
    <p:sldId id="1728" r:id="rId19"/>
    <p:sldId id="1729" r:id="rId20"/>
    <p:sldId id="1179" r:id="rId21"/>
    <p:sldId id="1180" r:id="rId22"/>
    <p:sldId id="1181" r:id="rId23"/>
    <p:sldId id="1182" r:id="rId24"/>
    <p:sldId id="1183" r:id="rId25"/>
    <p:sldId id="1184" r:id="rId26"/>
    <p:sldId id="1185" r:id="rId27"/>
    <p:sldId id="1186" r:id="rId28"/>
    <p:sldId id="1187" r:id="rId29"/>
    <p:sldId id="1188" r:id="rId30"/>
    <p:sldId id="1189" r:id="rId31"/>
    <p:sldId id="1190" r:id="rId32"/>
    <p:sldId id="1191" r:id="rId33"/>
    <p:sldId id="1192" r:id="rId34"/>
    <p:sldId id="1193" r:id="rId35"/>
    <p:sldId id="1194" r:id="rId36"/>
    <p:sldId id="1195" r:id="rId37"/>
    <p:sldId id="1196" r:id="rId38"/>
    <p:sldId id="1014" r:id="rId39"/>
    <p:sldId id="1714" r:id="rId40"/>
    <p:sldId id="1715" r:id="rId41"/>
    <p:sldId id="1043" r:id="rId42"/>
    <p:sldId id="1044" r:id="rId43"/>
    <p:sldId id="1045" r:id="rId44"/>
    <p:sldId id="1004" r:id="rId45"/>
    <p:sldId id="1005" r:id="rId46"/>
    <p:sldId id="1006" r:id="rId47"/>
    <p:sldId id="1405" r:id="rId48"/>
    <p:sldId id="1406" r:id="rId49"/>
    <p:sldId id="1407" r:id="rId50"/>
    <p:sldId id="1274" r:id="rId51"/>
    <p:sldId id="1275" r:id="rId52"/>
    <p:sldId id="1276" r:id="rId53"/>
    <p:sldId id="1277" r:id="rId54"/>
    <p:sldId id="1046" r:id="rId55"/>
    <p:sldId id="1047" r:id="rId56"/>
    <p:sldId id="1048" r:id="rId57"/>
    <p:sldId id="1049" r:id="rId58"/>
    <p:sldId id="1050" r:id="rId59"/>
    <p:sldId id="1051" r:id="rId60"/>
    <p:sldId id="1052" r:id="rId61"/>
    <p:sldId id="1053" r:id="rId62"/>
    <p:sldId id="1054" r:id="rId63"/>
    <p:sldId id="1055" r:id="rId64"/>
    <p:sldId id="1056" r:id="rId65"/>
    <p:sldId id="1057" r:id="rId66"/>
    <p:sldId id="1058" r:id="rId67"/>
    <p:sldId id="1059" r:id="rId68"/>
    <p:sldId id="1060" r:id="rId69"/>
    <p:sldId id="1061" r:id="rId70"/>
    <p:sldId id="1134" r:id="rId71"/>
    <p:sldId id="1135" r:id="rId72"/>
    <p:sldId id="1136" r:id="rId73"/>
    <p:sldId id="1137" r:id="rId74"/>
    <p:sldId id="1139" r:id="rId75"/>
    <p:sldId id="1140" r:id="rId76"/>
    <p:sldId id="1141" r:id="rId77"/>
    <p:sldId id="1142" r:id="rId78"/>
    <p:sldId id="1143" r:id="rId79"/>
    <p:sldId id="1144" r:id="rId80"/>
    <p:sldId id="1145" r:id="rId81"/>
    <p:sldId id="1146" r:id="rId82"/>
    <p:sldId id="1147" r:id="rId83"/>
    <p:sldId id="1148" r:id="rId84"/>
    <p:sldId id="1149" r:id="rId85"/>
    <p:sldId id="1599" r:id="rId86"/>
    <p:sldId id="460" r:id="rId87"/>
    <p:sldId id="258" r:id="rId88"/>
    <p:sldId id="1600" r:id="rId89"/>
    <p:sldId id="793" r:id="rId90"/>
    <p:sldId id="259" r:id="rId91"/>
    <p:sldId id="617" r:id="rId92"/>
    <p:sldId id="615" r:id="rId93"/>
    <p:sldId id="616" r:id="rId94"/>
    <p:sldId id="260" r:id="rId95"/>
    <p:sldId id="789" r:id="rId96"/>
    <p:sldId id="518" r:id="rId97"/>
    <p:sldId id="704" r:id="rId98"/>
    <p:sldId id="706" r:id="rId99"/>
    <p:sldId id="707" r:id="rId100"/>
    <p:sldId id="709" r:id="rId101"/>
    <p:sldId id="1730" r:id="rId102"/>
    <p:sldId id="708" r:id="rId103"/>
    <p:sldId id="519" r:id="rId104"/>
    <p:sldId id="520" r:id="rId105"/>
    <p:sldId id="522" r:id="rId106"/>
    <p:sldId id="523" r:id="rId107"/>
    <p:sldId id="524" r:id="rId108"/>
    <p:sldId id="614" r:id="rId109"/>
    <p:sldId id="717" r:id="rId110"/>
    <p:sldId id="666" r:id="rId111"/>
    <p:sldId id="713" r:id="rId112"/>
    <p:sldId id="1731" r:id="rId113"/>
    <p:sldId id="718" r:id="rId114"/>
    <p:sldId id="1732" r:id="rId115"/>
    <p:sldId id="719" r:id="rId116"/>
    <p:sldId id="721" r:id="rId117"/>
    <p:sldId id="722" r:id="rId118"/>
    <p:sldId id="723" r:id="rId119"/>
    <p:sldId id="725" r:id="rId120"/>
    <p:sldId id="726" r:id="rId121"/>
    <p:sldId id="1648" r:id="rId122"/>
    <p:sldId id="1649" r:id="rId123"/>
    <p:sldId id="1650" r:id="rId124"/>
    <p:sldId id="969" r:id="rId125"/>
    <p:sldId id="970" r:id="rId126"/>
    <p:sldId id="971" r:id="rId127"/>
    <p:sldId id="972" r:id="rId128"/>
    <p:sldId id="973" r:id="rId129"/>
    <p:sldId id="974" r:id="rId130"/>
    <p:sldId id="975" r:id="rId131"/>
    <p:sldId id="1597" r:id="rId132"/>
    <p:sldId id="852" r:id="rId1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handoutMaster" Target="handoutMasters/handout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273501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851245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413106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2512246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403321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83291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207460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2500323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630712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751267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4156882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8967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4/12/2024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1928529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8165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4/12/2024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86116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3943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07185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9383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43196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19854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940053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2275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4/12/2024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83732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3663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442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9206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03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4827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6181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3560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7796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98724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26559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673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3174056923"/>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4/12/2024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5666057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340709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72899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praise) (To lift up holy praise) Jesus we are here, we're here for You We've gathered in this</a:t>
            </a:r>
          </a:p>
        </p:txBody>
      </p:sp>
    </p:spTree>
    <p:extLst>
      <p:ext uri="{BB962C8B-B14F-4D97-AF65-F5344CB8AC3E}">
        <p14:creationId xmlns:p14="http://schemas.microsoft.com/office/powerpoint/2010/main" val="42106631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845"/>
            <a:ext cx="11963400" cy="563231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1 Corinthians 10:13</a:t>
            </a:r>
            <a:endParaRPr lang="en-US" sz="4000" u="sng" dirty="0"/>
          </a:p>
          <a:p>
            <a:pPr algn="ctr"/>
            <a:r>
              <a:rPr lang="en-US" sz="4000" dirty="0"/>
              <a:t>No temptation has overtaken you except such as is common to man; but God is faithful, who will not allow you to be tempted beyond what you are able, but with the temptation will also make the way of escape, that you may be able to bear it.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76761"/>
            <a:ext cx="11887200" cy="1938992"/>
          </a:xfrm>
          <a:prstGeom prst="rect">
            <a:avLst/>
          </a:prstGeom>
        </p:spPr>
        <p:txBody>
          <a:bodyPr wrap="square">
            <a:spAutoFit/>
          </a:bodyPr>
          <a:lstStyle/>
          <a:p>
            <a:pPr algn="ctr"/>
            <a:r>
              <a:rPr lang="en-US" sz="4000" dirty="0"/>
              <a:t> </a:t>
            </a:r>
            <a:r>
              <a:rPr lang="en-US" sz="4000" b="1" dirty="0"/>
              <a:t>We can have the Peace of God</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76748"/>
            <a:ext cx="11887200" cy="124033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Philippians 4:7</a:t>
            </a:r>
            <a:endParaRPr lang="en-US" sz="4000" u="sng" dirty="0"/>
          </a:p>
          <a:p>
            <a:pPr algn="ctr"/>
            <a:r>
              <a:rPr lang="en-US" sz="4000" dirty="0"/>
              <a:t>“and the peace of God, which surpasses all understanding, will guard your hearts and minds through Christ Jesus” </a:t>
            </a:r>
          </a:p>
          <a:p>
            <a:pPr algn="ctr"/>
            <a:r>
              <a:rPr lang="en-US" sz="4000" dirty="0"/>
              <a:t> </a:t>
            </a: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r>
              <a:rPr lang="en-US" sz="4000" b="1" dirty="0">
                <a:solidFill>
                  <a:srgbClr val="FFFFFF"/>
                </a:solidFill>
                <a:latin typeface="Arial"/>
                <a:cs typeface="Arial"/>
              </a:rPr>
              <a:t> </a:t>
            </a: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r>
              <a:rPr lang="en-US" sz="4000" dirty="0">
                <a:solidFill>
                  <a:srgbClr val="FFFFFF"/>
                </a:solidFill>
                <a:latin typeface="Arial"/>
                <a:cs typeface="Arial"/>
              </a:rPr>
              <a:t> </a:t>
            </a: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lvl="0" algn="ctr" fontAlgn="auto">
              <a:spcBef>
                <a:spcPts val="0"/>
              </a:spcBef>
              <a:spcAft>
                <a:spcPts val="0"/>
              </a:spcAft>
              <a:defRPr/>
            </a:pPr>
            <a:endParaRPr lang="en-US" sz="4000" b="1"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0561"/>
            <a:ext cx="11887200" cy="3170099"/>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dirty="0"/>
              <a:t> </a:t>
            </a:r>
            <a:r>
              <a:rPr lang="en-US" sz="4000" b="1" dirty="0"/>
              <a:t>The Holy Spirit Limits the power of Satan in our Lives</a:t>
            </a:r>
            <a:endParaRPr lang="en-US" sz="4000" dirty="0"/>
          </a:p>
          <a:p>
            <a:pPr lvl="0" algn="ctr" fontAlgn="auto">
              <a:spcBef>
                <a:spcPts val="0"/>
              </a:spcBef>
              <a:spcAft>
                <a:spcPts val="0"/>
              </a:spcAft>
              <a:defRPr/>
            </a:pP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3785652"/>
          </a:xfrm>
          <a:prstGeom prst="rect">
            <a:avLst/>
          </a:prstGeom>
        </p:spPr>
        <p:txBody>
          <a:bodyPr wrap="square">
            <a:spAutoFit/>
          </a:bodyPr>
          <a:lstStyle/>
          <a:p>
            <a:pPr algn="ctr"/>
            <a:r>
              <a:rPr lang="en-US" sz="4000" b="1" u="sng" dirty="0"/>
              <a:t>2 Thessalonians 3:3</a:t>
            </a:r>
            <a:endParaRPr lang="en-US" sz="4000" u="sng" dirty="0"/>
          </a:p>
          <a:p>
            <a:pPr algn="ctr"/>
            <a:r>
              <a:rPr lang="en-US" sz="4000" dirty="0"/>
              <a:t>“But the Lord is faithful, who will establish you and guard you from the evil one”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0808"/>
            <a:ext cx="11734800" cy="6247864"/>
          </a:xfrm>
          <a:prstGeom prst="rect">
            <a:avLst/>
          </a:prstGeom>
        </p:spPr>
        <p:txBody>
          <a:bodyPr wrap="square">
            <a:spAutoFit/>
          </a:bodyPr>
          <a:lstStyle/>
          <a:p>
            <a:pPr algn="ctr"/>
            <a:r>
              <a:rPr lang="en-US" sz="4000" b="1" u="sng" dirty="0"/>
              <a:t>Galatians 5:22-25</a:t>
            </a:r>
            <a:endParaRPr lang="en-US" sz="4000" u="sng" dirty="0"/>
          </a:p>
          <a:p>
            <a:pPr algn="ctr"/>
            <a:r>
              <a:rPr lang="en-US" sz="4000"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a:t>
            </a:r>
          </a:p>
          <a:p>
            <a:pPr lvl="0" algn="ctr" fontAlgn="auto">
              <a:spcBef>
                <a:spcPts val="0"/>
              </a:spcBef>
              <a:spcAft>
                <a:spcPts val="0"/>
              </a:spcAft>
              <a:defRPr/>
            </a:pPr>
            <a:r>
              <a:rPr lang="en-US" sz="4000" dirty="0">
                <a:solidFill>
                  <a:srgbClr val="FFFFFF"/>
                </a:solidFill>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41042"/>
            <a:ext cx="11582400" cy="2554545"/>
          </a:xfrm>
          <a:prstGeom prst="rect">
            <a:avLst/>
          </a:prstGeom>
        </p:spPr>
        <p:txBody>
          <a:bodyPr wrap="square">
            <a:spAutoFit/>
          </a:bodyPr>
          <a:lstStyle/>
          <a:p>
            <a:pPr algn="ctr"/>
            <a:r>
              <a:rPr lang="en-US" sz="4000" b="1" dirty="0"/>
              <a:t>When we walk in the Spirit, we’ll have the following characteristics:</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0795"/>
            <a:ext cx="11734800" cy="1323439"/>
          </a:xfrm>
          <a:prstGeom prst="rect">
            <a:avLst/>
          </a:prstGeom>
        </p:spPr>
        <p:txBody>
          <a:bodyPr wrap="square">
            <a:spAutoFit/>
          </a:bodyPr>
          <a:lstStyle/>
          <a:p>
            <a:pPr algn="ctr"/>
            <a:r>
              <a:rPr lang="en-US" sz="4000" b="1" dirty="0"/>
              <a:t>1. Devoted to God</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0795"/>
            <a:ext cx="11734800" cy="132343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rgbClr val="FFFFFF"/>
                </a:solidFill>
              </a:rPr>
              <a:t>2. Loyal</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764991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0561"/>
            <a:ext cx="11887200" cy="2554545"/>
          </a:xfrm>
          <a:prstGeom prst="rect">
            <a:avLst/>
          </a:prstGeom>
        </p:spPr>
        <p:txBody>
          <a:bodyPr wrap="square">
            <a:spAutoFit/>
          </a:bodyPr>
          <a:lstStyle/>
          <a:p>
            <a:pPr algn="ctr"/>
            <a:r>
              <a:rPr lang="en-US" sz="4000" b="1" dirty="0"/>
              <a:t>3. Unwavering</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6303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to honor You (You alone) To worship You in Spirit and in truth Oh Jesus we are here, we're for</a:t>
            </a:r>
          </a:p>
        </p:txBody>
      </p:sp>
    </p:spTree>
    <p:extLst>
      <p:ext uri="{BB962C8B-B14F-4D97-AF65-F5344CB8AC3E}">
        <p14:creationId xmlns:p14="http://schemas.microsoft.com/office/powerpoint/2010/main" val="28538837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0795"/>
            <a:ext cx="11734800" cy="132343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rgbClr val="FFFFFF"/>
                </a:solidFill>
              </a:rPr>
              <a:t>4. Steadfast</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599536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8655"/>
            <a:ext cx="11658600" cy="2554545"/>
          </a:xfrm>
          <a:prstGeom prst="rect">
            <a:avLst/>
          </a:prstGeom>
        </p:spPr>
        <p:txBody>
          <a:bodyPr wrap="square">
            <a:spAutoFit/>
          </a:bodyPr>
          <a:lstStyle/>
          <a:p>
            <a:pPr algn="ctr"/>
            <a:r>
              <a:rPr lang="en-US" sz="4000" b="1" dirty="0"/>
              <a:t>5. Trustworthy</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715242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0561"/>
            <a:ext cx="11811000" cy="1938992"/>
          </a:xfrm>
          <a:prstGeom prst="rect">
            <a:avLst/>
          </a:prstGeom>
        </p:spPr>
        <p:txBody>
          <a:bodyPr wrap="square">
            <a:spAutoFit/>
          </a:bodyPr>
          <a:lstStyle/>
          <a:p>
            <a:pPr algn="ctr"/>
            <a:r>
              <a:rPr lang="en-US" sz="4000" b="1" dirty="0"/>
              <a:t>6. Dependable</a:t>
            </a:r>
            <a:r>
              <a:rPr lang="en-US" sz="4000" dirty="0"/>
              <a:t> </a:t>
            </a:r>
          </a:p>
          <a:p>
            <a:pPr algn="ctr"/>
            <a:r>
              <a:rPr lang="en-US" sz="4000" dirty="0"/>
              <a:t> </a:t>
            </a:r>
          </a:p>
          <a:p>
            <a:pPr lvl="0" algn="ctr" fontAlgn="auto">
              <a:spcBef>
                <a:spcPts val="0"/>
              </a:spcBef>
              <a:spcAft>
                <a:spcPts val="0"/>
              </a:spcAft>
              <a:defRPr/>
            </a:pPr>
            <a:r>
              <a:rPr lang="en-US" sz="4000" dirty="0">
                <a:solidFill>
                  <a:srgbClr val="FFFFFF"/>
                </a:solidFill>
                <a:latin typeface="Arial"/>
                <a:cs typeface="Arial"/>
              </a:rPr>
              <a:t> </a:t>
            </a:r>
          </a:p>
        </p:txBody>
      </p:sp>
    </p:spTree>
    <p:extLst>
      <p:ext uri="{BB962C8B-B14F-4D97-AF65-F5344CB8AC3E}">
        <p14:creationId xmlns:p14="http://schemas.microsoft.com/office/powerpoint/2010/main" val="34575294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701"/>
            <a:ext cx="11734800" cy="1938992"/>
          </a:xfrm>
          <a:prstGeom prst="rect">
            <a:avLst/>
          </a:prstGeom>
        </p:spPr>
        <p:txBody>
          <a:bodyPr wrap="square">
            <a:spAutoFit/>
          </a:bodyPr>
          <a:lstStyle/>
          <a:p>
            <a:pPr algn="ctr"/>
            <a:r>
              <a:rPr lang="en-US" sz="4000" b="1" dirty="0"/>
              <a:t>7. Obedient</a:t>
            </a:r>
            <a:endParaRPr lang="en-US" sz="4000" dirty="0"/>
          </a:p>
          <a:p>
            <a:pPr algn="ctr"/>
            <a:r>
              <a:rPr lang="en-US" sz="4000" dirty="0"/>
              <a:t>  </a:t>
            </a:r>
          </a:p>
          <a:p>
            <a:pPr algn="ctr"/>
            <a:r>
              <a:rPr lang="en-US" sz="4000" b="1" dirty="0"/>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189612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1764"/>
            <a:ext cx="11811000" cy="1323439"/>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noProof="0" dirty="0"/>
              <a:t>8</a:t>
            </a:r>
            <a:r>
              <a:rPr lang="en-US" sz="4000" b="1" dirty="0"/>
              <a:t>. Fruitful</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540191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1938992"/>
          </a:xfrm>
          <a:prstGeom prst="rect">
            <a:avLst/>
          </a:prstGeom>
        </p:spPr>
        <p:txBody>
          <a:bodyPr wrap="square">
            <a:spAutoFit/>
          </a:bodyPr>
          <a:lstStyle/>
          <a:p>
            <a:pPr algn="ctr"/>
            <a:r>
              <a:rPr lang="en-US" sz="4000" dirty="0"/>
              <a:t>  </a:t>
            </a:r>
            <a:r>
              <a:rPr lang="en-US" sz="4000" b="1" dirty="0"/>
              <a:t>9. Faithful</a:t>
            </a:r>
            <a:endParaRPr lang="en-US" sz="4000" dirty="0"/>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8100281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6514"/>
            <a:ext cx="11811000" cy="2554545"/>
          </a:xfrm>
          <a:prstGeom prst="rect">
            <a:avLst/>
          </a:prstGeom>
        </p:spPr>
        <p:txBody>
          <a:bodyPr wrap="square">
            <a:spAutoFit/>
          </a:bodyPr>
          <a:lstStyle/>
          <a:p>
            <a:pPr algn="ctr"/>
            <a:r>
              <a:rPr lang="en-US" sz="4000" b="1" dirty="0"/>
              <a:t>How confident are you that you can trust the Lord in every circumstance? </a:t>
            </a:r>
            <a:endParaRPr lang="en-US" sz="4000" dirty="0"/>
          </a:p>
          <a:p>
            <a:pPr algn="ctr"/>
            <a:r>
              <a:rPr lang="en-US" sz="4000" b="1" dirty="0"/>
              <a:t> </a:t>
            </a:r>
          </a:p>
          <a:p>
            <a:pPr algn="ct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288127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193899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In what ways has He demonstrated His faithfulness in your life?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12421512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2554545"/>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How faithful are you to other people in your life?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2456748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701"/>
            <a:ext cx="11811000" cy="193899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t>How faithful are you to the Lord?</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4676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God, how good it is to praise You) (How good it is to worship) (Oh how good it is to pour out, </a:t>
            </a:r>
          </a:p>
        </p:txBody>
      </p:sp>
    </p:spTree>
    <p:extLst>
      <p:ext uri="{BB962C8B-B14F-4D97-AF65-F5344CB8AC3E}">
        <p14:creationId xmlns:p14="http://schemas.microsoft.com/office/powerpoint/2010/main" val="36007891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 (To lift up holy praise) Jesus we are here, we're here for You We've gathered in this place</a:t>
            </a:r>
          </a:p>
        </p:txBody>
      </p:sp>
    </p:spTree>
    <p:extLst>
      <p:ext uri="{BB962C8B-B14F-4D97-AF65-F5344CB8AC3E}">
        <p14:creationId xmlns:p14="http://schemas.microsoft.com/office/powerpoint/2010/main" val="388182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honor You To worship You in Spirit and in truth Jesus we are here, we're for You (Here for You)</a:t>
            </a:r>
          </a:p>
        </p:txBody>
      </p:sp>
    </p:spTree>
    <p:extLst>
      <p:ext uri="{BB962C8B-B14F-4D97-AF65-F5344CB8AC3E}">
        <p14:creationId xmlns:p14="http://schemas.microsoft.com/office/powerpoint/2010/main" val="172016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here for You, Lord) (We're here for You).</a:t>
            </a:r>
          </a:p>
        </p:txBody>
      </p:sp>
    </p:spTree>
    <p:extLst>
      <p:ext uri="{BB962C8B-B14F-4D97-AF65-F5344CB8AC3E}">
        <p14:creationId xmlns:p14="http://schemas.microsoft.com/office/powerpoint/2010/main" val="105024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Bethal</a:t>
            </a:r>
            <a:r>
              <a:rPr lang="en-US" sz="4400" b="1" dirty="0">
                <a:solidFill>
                  <a:schemeClr val="bg1"/>
                </a:solidFill>
                <a:latin typeface="Arial"/>
                <a:ea typeface="+mn-lt"/>
                <a:cs typeface="+mn-lt"/>
              </a:rPr>
              <a:t> Music)</a:t>
            </a:r>
          </a:p>
        </p:txBody>
      </p:sp>
    </p:spTree>
    <p:extLst>
      <p:ext uri="{BB962C8B-B14F-4D97-AF65-F5344CB8AC3E}">
        <p14:creationId xmlns:p14="http://schemas.microsoft.com/office/powerpoint/2010/main" val="422106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away Your love has stayed the same Your constant grace remains the</a:t>
            </a:r>
          </a:p>
        </p:txBody>
      </p:sp>
    </p:spTree>
    <p:extLst>
      <p:ext uri="{BB962C8B-B14F-4D97-AF65-F5344CB8AC3E}">
        <p14:creationId xmlns:p14="http://schemas.microsoft.com/office/powerpoint/2010/main" val="261076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Things that we thought were dead Are breathing in life again You cause your Son to shine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 darkest nights For all that you've done, we will pour out our love This will be our anthem song Jesus</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We’re Here For You</a:t>
            </a:r>
          </a:p>
          <a:p>
            <a:pPr marL="0" indent="0" algn="ctr">
              <a:buNone/>
            </a:pPr>
            <a:r>
              <a:rPr lang="en-US" sz="4400" b="1" dirty="0">
                <a:solidFill>
                  <a:schemeClr val="bg1"/>
                </a:solidFill>
                <a:latin typeface="Arial"/>
                <a:ea typeface="+mn-lt"/>
                <a:cs typeface="+mn-lt"/>
              </a:rPr>
              <a:t>(Jeremy Riddle)</a:t>
            </a:r>
          </a:p>
        </p:txBody>
      </p:sp>
    </p:spTree>
    <p:extLst>
      <p:ext uri="{BB962C8B-B14F-4D97-AF65-F5344CB8AC3E}">
        <p14:creationId xmlns:p14="http://schemas.microsoft.com/office/powerpoint/2010/main" val="112140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The hopeless have found their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hope The orphans now have a home All that was lost has found its place in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lift our weary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head 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we will pour out our love This will be our anthem song Jesus we love you Oh how we love you </a:t>
            </a:r>
            <a:r>
              <a:rPr lang="en-US" sz="4000" dirty="0" err="1">
                <a:solidFill>
                  <a:schemeClr val="bg1"/>
                </a:solidFill>
                <a:latin typeface="Arial"/>
                <a:ea typeface="+mn-lt"/>
                <a:cs typeface="+mn-lt"/>
              </a:rPr>
              <a:t>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the on our, our hearts adore Oh,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hearts adore Our hearts adore (we adore you) Our hearts adore Our hearts adore Our affection, 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devotion Poured out on the feet of Jesus Our affection, our devotion Poured out on the feet of</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Our affection, our devotion Poured out on the feet of Jesus Our affection, our devotion Poured out</a:t>
            </a:r>
          </a:p>
        </p:txBody>
      </p:sp>
    </p:spTree>
    <p:extLst>
      <p:ext uri="{BB962C8B-B14F-4D97-AF65-F5344CB8AC3E}">
        <p14:creationId xmlns:p14="http://schemas.microsoft.com/office/powerpoint/2010/main" val="950283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 feet of Jesus We 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Jesus we</a:t>
            </a:r>
          </a:p>
        </p:txBody>
      </p:sp>
    </p:spTree>
    <p:extLst>
      <p:ext uri="{BB962C8B-B14F-4D97-AF65-F5344CB8AC3E}">
        <p14:creationId xmlns:p14="http://schemas.microsoft.com/office/powerpoint/2010/main" val="314072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Oh how we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Oh, Jesus we love you Oh how we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are here, we're here for You We’ve gathered in this place to honor You To worship You in</a:t>
            </a:r>
          </a:p>
        </p:txBody>
      </p:sp>
    </p:spTree>
    <p:extLst>
      <p:ext uri="{BB962C8B-B14F-4D97-AF65-F5344CB8AC3E}">
        <p14:creationId xmlns:p14="http://schemas.microsoft.com/office/powerpoint/2010/main" val="38689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love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the one our, our hearts adore Just sing out a new song today Oh, oh how we love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you are worthy Jesus, of our love, our adoration, we love you God Oh lift your voice,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we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we love you, oh </a:t>
            </a:r>
            <a:r>
              <a:rPr lang="en-US" sz="4000" dirty="0" err="1">
                <a:solidFill>
                  <a:schemeClr val="bg1"/>
                </a:solidFill>
                <a:latin typeface="Arial"/>
                <a:ea typeface="+mn-lt"/>
                <a:cs typeface="+mn-lt"/>
              </a:rPr>
              <a:t>Oh</a:t>
            </a:r>
            <a:r>
              <a:rPr lang="en-US" sz="4000" dirty="0">
                <a:solidFill>
                  <a:schemeClr val="bg1"/>
                </a:solidFill>
                <a:latin typeface="Arial"/>
                <a:ea typeface="+mn-lt"/>
                <a:cs typeface="+mn-lt"/>
              </a:rPr>
              <a:t> how we love you (sing Jesus) Oh, Jesus we love you Oh how we love you</a:t>
            </a:r>
          </a:p>
        </p:txBody>
      </p:sp>
    </p:spTree>
    <p:extLst>
      <p:ext uri="{BB962C8B-B14F-4D97-AF65-F5344CB8AC3E}">
        <p14:creationId xmlns:p14="http://schemas.microsoft.com/office/powerpoint/2010/main" val="1668014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You are the one our, our hearts adore</a:t>
            </a:r>
          </a:p>
        </p:txBody>
      </p:sp>
    </p:spTree>
    <p:extLst>
      <p:ext uri="{BB962C8B-B14F-4D97-AF65-F5344CB8AC3E}">
        <p14:creationId xmlns:p14="http://schemas.microsoft.com/office/powerpoint/2010/main" val="87441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Only You</a:t>
            </a:r>
          </a:p>
          <a:p>
            <a:pPr marL="0" indent="0" algn="ctr">
              <a:buNone/>
            </a:pPr>
            <a:r>
              <a:rPr lang="en-US" sz="4400" b="1" dirty="0">
                <a:solidFill>
                  <a:schemeClr val="bg1"/>
                </a:solidFill>
                <a:latin typeface="Arial"/>
                <a:ea typeface="+mn-lt"/>
                <a:cs typeface="+mn-lt"/>
              </a:rPr>
              <a:t>(David Crowder)</a:t>
            </a:r>
          </a:p>
        </p:txBody>
      </p:sp>
    </p:spTree>
    <p:extLst>
      <p:ext uri="{BB962C8B-B14F-4D97-AF65-F5344CB8AC3E}">
        <p14:creationId xmlns:p14="http://schemas.microsoft.com/office/powerpoint/2010/main" val="181111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heart, I lay it down At the feet, of You who's crowned Take my life, letting go I lift it up, to You</a:t>
            </a:r>
          </a:p>
        </p:txBody>
      </p:sp>
    </p:spTree>
    <p:extLst>
      <p:ext uri="{BB962C8B-B14F-4D97-AF65-F5344CB8AC3E}">
        <p14:creationId xmlns:p14="http://schemas.microsoft.com/office/powerpoint/2010/main" val="2516600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who's throned And I will worship You, Lord Only You, Lord And I will bow down before You Only You, Lord</a:t>
            </a:r>
          </a:p>
        </p:txBody>
      </p:sp>
    </p:spTree>
    <p:extLst>
      <p:ext uri="{BB962C8B-B14F-4D97-AF65-F5344CB8AC3E}">
        <p14:creationId xmlns:p14="http://schemas.microsoft.com/office/powerpoint/2010/main" val="1924788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Take my fret, take my fear All I have, I'm leaving here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Be all my hopes, be all my dreams You're my</a:t>
            </a:r>
          </a:p>
        </p:txBody>
      </p:sp>
    </p:spTree>
    <p:extLst>
      <p:ext uri="{BB962C8B-B14F-4D97-AF65-F5344CB8AC3E}">
        <p14:creationId xmlns:p14="http://schemas.microsoft.com/office/powerpoint/2010/main" val="3943219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delights, be my everything And I will worship You, Lord Only You, Lord And I will bow down before You</a:t>
            </a:r>
          </a:p>
        </p:txBody>
      </p:sp>
    </p:spTree>
    <p:extLst>
      <p:ext uri="{BB962C8B-B14F-4D97-AF65-F5344CB8AC3E}">
        <p14:creationId xmlns:p14="http://schemas.microsoft.com/office/powerpoint/2010/main" val="136504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 will worship You, Lord Only You, Lord And I will, I will bow down before You</a:t>
            </a:r>
          </a:p>
        </p:txBody>
      </p:sp>
    </p:spTree>
    <p:extLst>
      <p:ext uri="{BB962C8B-B14F-4D97-AF65-F5344CB8AC3E}">
        <p14:creationId xmlns:p14="http://schemas.microsoft.com/office/powerpoint/2010/main" val="73005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Lift up your hands Let your praises rise Open</a:t>
            </a:r>
          </a:p>
        </p:txBody>
      </p:sp>
    </p:spTree>
    <p:extLst>
      <p:ext uri="{BB962C8B-B14F-4D97-AF65-F5344CB8AC3E}">
        <p14:creationId xmlns:p14="http://schemas.microsoft.com/office/powerpoint/2010/main" val="19618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Lord And it's just You and me here now</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me here now And it's just You and me</a:t>
            </a:r>
          </a:p>
        </p:txBody>
      </p:sp>
    </p:spTree>
    <p:extLst>
      <p:ext uri="{BB962C8B-B14F-4D97-AF65-F5344CB8AC3E}">
        <p14:creationId xmlns:p14="http://schemas.microsoft.com/office/powerpoint/2010/main" val="438681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here now Only You and me here now And it's just You and me here now Only You and me here now</a:t>
            </a:r>
          </a:p>
        </p:txBody>
      </p:sp>
    </p:spTree>
    <p:extLst>
      <p:ext uri="{BB962C8B-B14F-4D97-AF65-F5344CB8AC3E}">
        <p14:creationId xmlns:p14="http://schemas.microsoft.com/office/powerpoint/2010/main" val="12994615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I will worship You, Lord (and it's just You and me here now) Only You, Lord (only You and me here</a:t>
            </a:r>
          </a:p>
        </p:txBody>
      </p:sp>
    </p:spTree>
    <p:extLst>
      <p:ext uri="{BB962C8B-B14F-4D97-AF65-F5344CB8AC3E}">
        <p14:creationId xmlns:p14="http://schemas.microsoft.com/office/powerpoint/2010/main" val="752044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 will, I will bow down (and it's just You and me here now) Only You, Lord (only You and me here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now) And it's just You and me here now (You should see this view) Only You and me here now (when it's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only You) And it's just You and me here now.</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we're here for You We've gathered in this place to honor You (You alone) To worship You in</a:t>
            </a:r>
          </a:p>
        </p:txBody>
      </p:sp>
    </p:spTree>
    <p:extLst>
      <p:ext uri="{BB962C8B-B14F-4D97-AF65-F5344CB8AC3E}">
        <p14:creationId xmlns:p14="http://schemas.microsoft.com/office/powerpoint/2010/main" val="3502156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(Oh we're here for You!) Break out in praise Let</a:t>
            </a:r>
          </a:p>
        </p:txBody>
      </p:sp>
    </p:spTree>
    <p:extLst>
      <p:ext uri="{BB962C8B-B14F-4D97-AF65-F5344CB8AC3E}">
        <p14:creationId xmlns:p14="http://schemas.microsoft.com/office/powerpoint/2010/main" val="2522142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Open The Eyes of My Heart</a:t>
            </a:r>
          </a:p>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(Michael W. Smith)</a:t>
            </a:r>
          </a:p>
        </p:txBody>
      </p:sp>
    </p:spTree>
    <p:extLst>
      <p:ext uri="{BB962C8B-B14F-4D97-AF65-F5344CB8AC3E}">
        <p14:creationId xmlns:p14="http://schemas.microsoft.com/office/powerpoint/2010/main" val="823857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Open the eyes of my heart, Lord Open the eyes of my heart I want to see You I want to see You Open</a:t>
            </a:r>
          </a:p>
        </p:txBody>
      </p:sp>
    </p:spTree>
    <p:extLst>
      <p:ext uri="{BB962C8B-B14F-4D97-AF65-F5344CB8AC3E}">
        <p14:creationId xmlns:p14="http://schemas.microsoft.com/office/powerpoint/2010/main" val="2543555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4185759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270185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shout arise For our God redeemed us With His mighty power Oh let's sing together Let us magnify</a:t>
            </a:r>
          </a:p>
        </p:txBody>
      </p:sp>
    </p:spTree>
    <p:extLst>
      <p:ext uri="{BB962C8B-B14F-4D97-AF65-F5344CB8AC3E}">
        <p14:creationId xmlns:p14="http://schemas.microsoft.com/office/powerpoint/2010/main" val="4178048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Open the eyes of my heart, Lord Open the eyes of my heart I want to see You I want to see You Open</a:t>
            </a:r>
          </a:p>
        </p:txBody>
      </p:sp>
    </p:spTree>
    <p:extLst>
      <p:ext uri="{BB962C8B-B14F-4D97-AF65-F5344CB8AC3E}">
        <p14:creationId xmlns:p14="http://schemas.microsoft.com/office/powerpoint/2010/main" val="653011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eyes of my heart, Lord Open the eyes of my heart I want to see You I want to see You To see You</a:t>
            </a:r>
          </a:p>
        </p:txBody>
      </p:sp>
    </p:spTree>
    <p:extLst>
      <p:ext uri="{BB962C8B-B14F-4D97-AF65-F5344CB8AC3E}">
        <p14:creationId xmlns:p14="http://schemas.microsoft.com/office/powerpoint/2010/main" val="11665940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 sing holy, holy, </a:t>
            </a:r>
          </a:p>
        </p:txBody>
      </p:sp>
    </p:spTree>
    <p:extLst>
      <p:ext uri="{BB962C8B-B14F-4D97-AF65-F5344CB8AC3E}">
        <p14:creationId xmlns:p14="http://schemas.microsoft.com/office/powerpoint/2010/main" val="3921331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 and love As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76064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holy, holy, holy To see You high and lifted up </a:t>
            </a:r>
            <a:r>
              <a:rPr lang="en-US" sz="4000" dirty="0" err="1">
                <a:solidFill>
                  <a:schemeClr val="bg1"/>
                </a:solidFill>
                <a:latin typeface="Arial" panose="020B0604020202020204" pitchFamily="34" charset="0"/>
                <a:ea typeface="+mn-lt"/>
                <a:cs typeface="Arial" panose="020B0604020202020204" pitchFamily="34" charset="0"/>
              </a:rPr>
              <a:t>Shinin</a:t>
            </a:r>
            <a:r>
              <a:rPr lang="en-US" sz="4000" dirty="0">
                <a:solidFill>
                  <a:schemeClr val="bg1"/>
                </a:solidFill>
                <a:latin typeface="Arial" panose="020B0604020202020204" pitchFamily="34" charset="0"/>
                <a:ea typeface="+mn-lt"/>
                <a:cs typeface="Arial" panose="020B0604020202020204" pitchFamily="34" charset="0"/>
              </a:rPr>
              <a:t>' in the light of Your glory Pour out Your power</a:t>
            </a:r>
          </a:p>
        </p:txBody>
      </p:sp>
    </p:spTree>
    <p:extLst>
      <p:ext uri="{BB962C8B-B14F-4D97-AF65-F5344CB8AC3E}">
        <p14:creationId xmlns:p14="http://schemas.microsoft.com/office/powerpoint/2010/main" val="24959129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love As we sing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We cry holy, holy, holy You are holy, holy, holy I want</a:t>
            </a:r>
          </a:p>
        </p:txBody>
      </p:sp>
    </p:spTree>
    <p:extLst>
      <p:ext uri="{BB962C8B-B14F-4D97-AF65-F5344CB8AC3E}">
        <p14:creationId xmlns:p14="http://schemas.microsoft.com/office/powerpoint/2010/main" val="41327762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You are holy, holy, holy I want to see you Holy, holy, holy</a:t>
            </a:r>
          </a:p>
        </p:txBody>
      </p:sp>
    </p:spTree>
    <p:extLst>
      <p:ext uri="{BB962C8B-B14F-4D97-AF65-F5344CB8AC3E}">
        <p14:creationId xmlns:p14="http://schemas.microsoft.com/office/powerpoint/2010/main" val="2609189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p>
        </p:txBody>
      </p:sp>
    </p:spTree>
    <p:extLst>
      <p:ext uri="{BB962C8B-B14F-4D97-AF65-F5344CB8AC3E}">
        <p14:creationId xmlns:p14="http://schemas.microsoft.com/office/powerpoint/2010/main" val="3891450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a:t>
            </a:r>
          </a:p>
        </p:txBody>
      </p:sp>
    </p:spTree>
    <p:extLst>
      <p:ext uri="{BB962C8B-B14F-4D97-AF65-F5344CB8AC3E}">
        <p14:creationId xmlns:p14="http://schemas.microsoft.com/office/powerpoint/2010/main" val="2655397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a:t>
            </a:r>
            <a:endParaRPr lang="en-US" sz="4000" dirty="0">
              <a:latin typeface="Arial"/>
              <a:ea typeface="+mn-lt"/>
              <a:cs typeface="+mn-lt"/>
            </a:endParaRPr>
          </a:p>
        </p:txBody>
      </p:sp>
    </p:spTree>
    <p:extLst>
      <p:ext uri="{BB962C8B-B14F-4D97-AF65-F5344CB8AC3E}">
        <p14:creationId xmlns:p14="http://schemas.microsoft.com/office/powerpoint/2010/main" val="109072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Jesus we are here, we're here for You We've gathered in this place to honor You To worship</a:t>
            </a:r>
          </a:p>
        </p:txBody>
      </p:sp>
    </p:spTree>
    <p:extLst>
      <p:ext uri="{BB962C8B-B14F-4D97-AF65-F5344CB8AC3E}">
        <p14:creationId xmlns:p14="http://schemas.microsoft.com/office/powerpoint/2010/main" val="4868622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want to see you Holy,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a:t>
            </a:r>
            <a:r>
              <a:rPr lang="en-US" sz="4000" dirty="0" err="1">
                <a:solidFill>
                  <a:schemeClr val="bg1"/>
                </a:solidFill>
                <a:latin typeface="Arial" panose="020B0604020202020204" pitchFamily="34" charset="0"/>
                <a:ea typeface="+mn-lt"/>
                <a:cs typeface="Arial" panose="020B0604020202020204" pitchFamily="34" charset="0"/>
              </a:rPr>
              <a:t>Holy</a:t>
            </a:r>
            <a:r>
              <a:rPr lang="en-US" sz="4000" dirty="0">
                <a:solidFill>
                  <a:schemeClr val="bg1"/>
                </a:solidFill>
                <a:latin typeface="Arial" panose="020B0604020202020204" pitchFamily="34" charset="0"/>
                <a:ea typeface="+mn-lt"/>
                <a:cs typeface="Arial" panose="020B0604020202020204" pitchFamily="34" charset="0"/>
              </a:rPr>
              <a:t>, holy, holy, I want to see you.</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003769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95405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152400"/>
            <a:ext cx="8686800" cy="3416320"/>
          </a:xfrm>
          <a:prstGeom prst="rect">
            <a:avLst/>
          </a:prstGeom>
          <a:noFill/>
        </p:spPr>
        <p:txBody>
          <a:bodyPr wrap="square" rtlCol="0">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Great is Thy Faithfulness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Lamentations 3:22-26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Afternoon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a:ea typeface="+mn-ea"/>
              <a:cs typeface="Arial"/>
            </a:endParaRPr>
          </a:p>
        </p:txBody>
      </p:sp>
      <p:pic>
        <p:nvPicPr>
          <p:cNvPr id="3" name="Picture 2" descr="A close up of a flag&#10;&#10;Description automatically generated">
            <a:extLst>
              <a:ext uri="{FF2B5EF4-FFF2-40B4-BE49-F238E27FC236}">
                <a16:creationId xmlns:a16="http://schemas.microsoft.com/office/drawing/2014/main" id="{8DCA0EC4-D353-6438-8220-74F90EF9B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895600"/>
            <a:ext cx="12039599" cy="39624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1049000" y="5943600"/>
            <a:ext cx="1094913" cy="821185"/>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kumimoji="0" lang="en-US" sz="3800" b="0" i="0" u="none" strike="noStrike" kern="1200" cap="none" spc="0" normalizeH="0" baseline="0" noProof="0" dirty="0">
                <a:ln>
                  <a:noFill/>
                </a:ln>
                <a:solidFill>
                  <a:srgbClr val="FFFFFF"/>
                </a:solidFill>
                <a:effectLst/>
                <a:uLnTx/>
                <a:uFillTx/>
                <a:latin typeface="Arial"/>
                <a:ea typeface="+mn-ea"/>
                <a:cs typeface="Arial"/>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Lamentations 3:22-26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22 Through the LORD's mercies we are not consumed, Because His compassions fail not. 23 They are new every morning; Great is Your faithfulness. 24 "The LORD is my portion," says my soul, "Therefore I hope in Him!" 25 The LORD is good to those who wait for Him, To the soul who seeks Him. 26 It is good that one should hope and wait quietly For the salvation of the LORD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86982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0480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Faithfulness is one of the most Important Qualities in a Person’s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11000" cy="7478970"/>
          </a:xfrm>
          <a:prstGeom prst="rect">
            <a:avLst/>
          </a:prstGeom>
        </p:spPr>
        <p:txBody>
          <a:bodyPr wrap="square">
            <a:spAutoFit/>
          </a:bodyPr>
          <a:lstStyle/>
          <a:p>
            <a:pPr algn="ctr"/>
            <a:r>
              <a:rPr lang="en-US" sz="4000" b="1" u="sng" dirty="0"/>
              <a:t>Genesis 32:9-10</a:t>
            </a:r>
            <a:endParaRPr lang="en-US" sz="4000" u="sng" dirty="0"/>
          </a:p>
          <a:p>
            <a:pPr algn="ctr"/>
            <a:r>
              <a:rPr lang="en-US" sz="4000" dirty="0"/>
              <a:t>9 Then Jacob said, "O God of my father Abraham and God of my father Isaac, the LORD who said to me, 'Return to your country and to your family, and I will deal well with you': 10 I am not worthy of the least of all the mercies and of all the truth which You have shown Your servant; for I crossed over this Jordan with my staff, and now I have become two companies.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3195"/>
            <a:ext cx="11811000" cy="1938992"/>
          </a:xfrm>
          <a:prstGeom prst="rect">
            <a:avLst/>
          </a:prstGeom>
        </p:spPr>
        <p:txBody>
          <a:bodyPr wrap="square">
            <a:spAutoFit/>
          </a:bodyPr>
          <a:lstStyle/>
          <a:p>
            <a:pPr algn="ctr"/>
            <a:r>
              <a:rPr lang="en-US" sz="4000" b="1" dirty="0"/>
              <a:t>Scripture Affirms God’s Faithfulness</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101"/>
            <a:ext cx="11811000" cy="5016758"/>
          </a:xfrm>
          <a:prstGeom prst="rect">
            <a:avLst/>
          </a:prstGeom>
        </p:spPr>
        <p:txBody>
          <a:bodyPr wrap="square">
            <a:spAutoFit/>
          </a:bodyPr>
          <a:lstStyle/>
          <a:p>
            <a:pPr algn="ctr"/>
            <a:r>
              <a:rPr lang="en-US" sz="4000" b="1" u="sng" dirty="0"/>
              <a:t>Deuteronomy 7:9 </a:t>
            </a:r>
            <a:endParaRPr lang="en-US" sz="4000" u="sng" dirty="0"/>
          </a:p>
          <a:p>
            <a:pPr algn="ctr"/>
            <a:r>
              <a:rPr lang="en-US" sz="4000" dirty="0"/>
              <a:t>“Know therefore that the Lord your God, He is God, the faithful God, who keeps His covenant and His faithfulness to a thousand generations for those who love Him and keep His commandments.”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
        <p:nvSpPr>
          <p:cNvPr id="4" name="Rectangle 3"/>
          <p:cNvSpPr/>
          <p:nvPr/>
        </p:nvSpPr>
        <p:spPr>
          <a:xfrm>
            <a:off x="152400" y="252948"/>
            <a:ext cx="118110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Psalm 33:4 </a:t>
            </a:r>
            <a:endParaRPr lang="en-US" sz="4000" u="sng" dirty="0"/>
          </a:p>
          <a:p>
            <a:pPr algn="ctr"/>
            <a:r>
              <a:rPr lang="en-US" sz="4000" dirty="0"/>
              <a:t>”For the word of the Lord is right, And all His work is done in faithfulness.”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Spirit and in truth Oh Jesus we are here, we're for You (To glorify Your name) (To lift up holy</a:t>
            </a:r>
          </a:p>
        </p:txBody>
      </p:sp>
    </p:spTree>
    <p:extLst>
      <p:ext uri="{BB962C8B-B14F-4D97-AF65-F5344CB8AC3E}">
        <p14:creationId xmlns:p14="http://schemas.microsoft.com/office/powerpoint/2010/main" val="15805405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5336"/>
            <a:ext cx="11506200" cy="3170099"/>
          </a:xfrm>
          <a:prstGeom prst="rect">
            <a:avLst/>
          </a:prstGeom>
        </p:spPr>
        <p:txBody>
          <a:bodyPr wrap="square">
            <a:spAutoFit/>
          </a:bodyPr>
          <a:lstStyle/>
          <a:p>
            <a:pPr algn="ctr"/>
            <a:r>
              <a:rPr lang="en-US" sz="4000" b="1" u="sng" dirty="0"/>
              <a:t>Psalm 36:5 </a:t>
            </a:r>
            <a:endParaRPr lang="en-US" sz="4000" u="sng" dirty="0"/>
          </a:p>
          <a:p>
            <a:pPr algn="ctr"/>
            <a:r>
              <a:rPr lang="en-US" sz="4000" dirty="0"/>
              <a:t>“Your mercy, Lord, extends to the heavens, Your faithfulness reaches to the skies.” </a:t>
            </a:r>
          </a:p>
          <a:p>
            <a:pPr lvl="0" algn="ctr" fontAlgn="auto">
              <a:spcBef>
                <a:spcPts val="0"/>
              </a:spcBef>
              <a:spcAft>
                <a:spcPts val="0"/>
              </a:spcAft>
              <a:defRPr/>
            </a:pPr>
            <a:r>
              <a:rPr lang="en-US" sz="4000" b="1" dirty="0">
                <a:solidFill>
                  <a:srgbClr val="FFFFFF"/>
                </a:solidFill>
                <a:latin typeface="Arial"/>
                <a:cs typeface="Arial"/>
              </a:rPr>
              <a:t> </a:t>
            </a:r>
            <a:endParaRPr lang="en-US" sz="4000" dirty="0">
              <a:solidFill>
                <a:srgbClr val="FFFFFF"/>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2492"/>
            <a:ext cx="11430000" cy="3785652"/>
          </a:xfrm>
          <a:prstGeom prst="rect">
            <a:avLst/>
          </a:prstGeom>
        </p:spPr>
        <p:txBody>
          <a:bodyPr wrap="square">
            <a:spAutoFit/>
          </a:bodyPr>
          <a:lstStyle/>
          <a:p>
            <a:pPr algn="ctr"/>
            <a:r>
              <a:rPr lang="en-US" sz="4000" dirty="0"/>
              <a:t> </a:t>
            </a:r>
            <a:r>
              <a:rPr lang="en-US" sz="4000" b="1" u="sng" dirty="0"/>
              <a:t>Psalm 119:90 </a:t>
            </a:r>
            <a:endParaRPr lang="en-US" sz="4000" u="sng" dirty="0"/>
          </a:p>
          <a:p>
            <a:pPr algn="ctr"/>
            <a:r>
              <a:rPr lang="en-US" sz="4000" dirty="0"/>
              <a:t>“Your faithfulness continues throughout generations.” </a:t>
            </a:r>
          </a:p>
          <a:p>
            <a:pPr lvl="0" algn="ctr" fontAlgn="auto">
              <a:spcBef>
                <a:spcPts val="0"/>
              </a:spcBef>
              <a:spcAft>
                <a:spcPts val="0"/>
              </a:spcAft>
              <a:defRPr/>
            </a:pPr>
            <a:r>
              <a:rPr lang="en-US" sz="4000" dirty="0">
                <a:solidFill>
                  <a:srgbClr val="FFFFFF"/>
                </a:solidFill>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7150159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3183"/>
            <a:ext cx="11658600" cy="4401205"/>
          </a:xfrm>
          <a:prstGeom prst="rect">
            <a:avLst/>
          </a:prstGeom>
        </p:spPr>
        <p:txBody>
          <a:bodyPr wrap="square">
            <a:spAutoFit/>
          </a:bodyPr>
          <a:lstStyle/>
          <a:p>
            <a:pPr algn="ctr"/>
            <a:r>
              <a:rPr lang="en-US" sz="4000" b="1" u="sng" dirty="0"/>
              <a:t>Lamentations 3:22-23 </a:t>
            </a:r>
            <a:endParaRPr lang="en-US" sz="4000" u="sng" dirty="0"/>
          </a:p>
          <a:p>
            <a:pPr algn="ctr"/>
            <a:r>
              <a:rPr lang="en-US" sz="4000" dirty="0"/>
              <a:t>22 Through the LORD's mercies we are not consumed, Because His compassions fail not. 23 They are new every morning; Great is Your faithfulness.</a:t>
            </a:r>
          </a:p>
          <a:p>
            <a:pPr algn="ctr"/>
            <a:r>
              <a:rPr lang="en-US" sz="4000" dirty="0"/>
              <a:t> </a:t>
            </a:r>
            <a:endParaRPr lang="en-US" sz="4000"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9136"/>
            <a:ext cx="11887200" cy="3785652"/>
          </a:xfrm>
          <a:prstGeom prst="rect">
            <a:avLst/>
          </a:prstGeom>
        </p:spPr>
        <p:txBody>
          <a:bodyPr wrap="square">
            <a:spAutoFit/>
          </a:bodyPr>
          <a:lstStyle/>
          <a:p>
            <a:pPr algn="ctr"/>
            <a:r>
              <a:rPr lang="en-US" sz="4000" b="1" u="sng" dirty="0"/>
              <a:t>2 Timothy 2:13 </a:t>
            </a:r>
            <a:endParaRPr lang="en-US" sz="4000" u="sng" dirty="0"/>
          </a:p>
          <a:p>
            <a:pPr algn="ctr"/>
            <a:r>
              <a:rPr lang="en-US" sz="4000" dirty="0"/>
              <a:t>“If we are faithless, He remains faithful, for He cannot deny Himself.”</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4855"/>
            <a:ext cx="11963400" cy="5632311"/>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Hebrews 13:5</a:t>
            </a:r>
            <a:endParaRPr lang="en-US" sz="4000" u="sng" dirty="0"/>
          </a:p>
          <a:p>
            <a:pPr algn="ctr"/>
            <a:r>
              <a:rPr lang="en-US" sz="4000" dirty="0"/>
              <a:t>Let your conduct be without covetousness; be content with such things as you have. For He Himself has said, "I will never leave you nor forsake you."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76200"/>
            <a:ext cx="11887200" cy="13634502"/>
          </a:xfrm>
          <a:prstGeom prst="rect">
            <a:avLst/>
          </a:prstGeom>
        </p:spPr>
        <p:txBody>
          <a:bodyPr wrap="square">
            <a:spAutoFit/>
          </a:bodyPr>
          <a:lstStyle/>
          <a:p>
            <a:pPr algn="ctr"/>
            <a:r>
              <a:rPr lang="en-US" sz="4000" b="1" u="sng" dirty="0"/>
              <a:t>Luke 24:46-49</a:t>
            </a:r>
            <a:endParaRPr lang="en-US" sz="4000" u="sng" dirty="0"/>
          </a:p>
          <a:p>
            <a:pPr algn="ctr"/>
            <a:r>
              <a:rPr lang="en-US" sz="4000" dirty="0"/>
              <a:t>46 Then He said to them, </a:t>
            </a:r>
            <a:r>
              <a:rPr lang="en-US" sz="4000" dirty="0">
                <a:solidFill>
                  <a:srgbClr val="FF0000"/>
                </a:solidFill>
              </a:rPr>
              <a:t>"Thus it is written, and thus it was necessary for the Christ to suffer and to rise from the dead the third day,</a:t>
            </a:r>
            <a:r>
              <a:rPr lang="en-US" sz="4000" dirty="0"/>
              <a:t> 47 </a:t>
            </a:r>
            <a:r>
              <a:rPr lang="en-US" sz="4000" dirty="0">
                <a:solidFill>
                  <a:srgbClr val="FF0000"/>
                </a:solidFill>
              </a:rPr>
              <a:t>and that repentance and remission of sins should be preached in His name to all nations, beginning at Jerusalem. </a:t>
            </a:r>
            <a:r>
              <a:rPr lang="en-US" sz="4000" dirty="0"/>
              <a:t>48 </a:t>
            </a:r>
            <a:r>
              <a:rPr lang="en-US" sz="4000" dirty="0">
                <a:solidFill>
                  <a:srgbClr val="FF0000"/>
                </a:solidFill>
              </a:rPr>
              <a:t>And you are witnesses of these things.</a:t>
            </a:r>
            <a:r>
              <a:rPr lang="en-US" sz="4000" dirty="0"/>
              <a:t> 49 </a:t>
            </a:r>
            <a:r>
              <a:rPr lang="en-US" sz="4000" dirty="0">
                <a:solidFill>
                  <a:srgbClr val="FF0000"/>
                </a:solidFill>
              </a:rPr>
              <a:t>Behold, I send the Promise of My Father upon you; but tarry in the city of Jerusalem until you are endued with power from on high." </a:t>
            </a:r>
          </a:p>
          <a:p>
            <a:pPr algn="ctr"/>
            <a:r>
              <a:rPr lang="en-US" sz="4000" dirty="0"/>
              <a:t> </a:t>
            </a:r>
          </a:p>
          <a:p>
            <a:pPr algn="ctr"/>
            <a:r>
              <a:rPr lang="en-US" sz="4000" dirty="0"/>
              <a:t> </a:t>
            </a:r>
          </a:p>
          <a:p>
            <a:pPr algn="ctr"/>
            <a:r>
              <a:rPr lang="en-US" sz="4000" b="1" dirty="0"/>
              <a:t>God has Promised to be Faithful to Us</a:t>
            </a:r>
            <a:endParaRPr lang="en-US" sz="4000" dirty="0"/>
          </a:p>
          <a:p>
            <a:pPr algn="ctr"/>
            <a:r>
              <a:rPr lang="en-US" sz="4000" dirty="0"/>
              <a:t> </a:t>
            </a:r>
          </a:p>
          <a:p>
            <a:pPr algn="ctr"/>
            <a:r>
              <a:rPr lang="en-US" sz="4000" dirty="0"/>
              <a:t> </a:t>
            </a:r>
          </a:p>
          <a:p>
            <a:pPr algn="ctr"/>
            <a:r>
              <a:rPr lang="en-US" sz="4000" dirty="0"/>
              <a:t> </a:t>
            </a:r>
            <a:r>
              <a:rPr lang="en-US" sz="4000" b="1" u="sng" dirty="0"/>
              <a:t>1 John 1:9</a:t>
            </a:r>
            <a:endParaRPr lang="en-US" sz="4000" u="sng" dirty="0"/>
          </a:p>
          <a:p>
            <a:pPr algn="ctr"/>
            <a:r>
              <a:rPr lang="en-US" sz="4000" dirty="0"/>
              <a:t>If we confess our sins, He is faithful and just to forgive us our sins and to cleanse us from all unrighteousness.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5089"/>
            <a:ext cx="11887200" cy="2554545"/>
          </a:xfrm>
          <a:prstGeom prst="rect">
            <a:avLst/>
          </a:prstGeom>
        </p:spPr>
        <p:txBody>
          <a:bodyPr wrap="square">
            <a:spAutoFit/>
          </a:bodyPr>
          <a:lstStyle/>
          <a:p>
            <a:pPr algn="ctr"/>
            <a:r>
              <a:rPr lang="en-US" sz="4000" dirty="0"/>
              <a:t> </a:t>
            </a:r>
            <a:r>
              <a:rPr lang="en-US" sz="4000" b="1" dirty="0"/>
              <a:t>God has Promised to be Faithful to Us</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5089"/>
            <a:ext cx="11887200"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solidFill>
                  <a:srgbClr val="FFFFFF"/>
                </a:solidFill>
              </a:rPr>
              <a:t>He will Always Forgive Us</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585165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4842"/>
            <a:ext cx="11887200" cy="3785652"/>
          </a:xfrm>
          <a:prstGeom prst="rect">
            <a:avLst/>
          </a:prstGeom>
        </p:spPr>
        <p:txBody>
          <a:bodyPr wrap="square">
            <a:spAutoFit/>
          </a:bodyPr>
          <a:lstStyle/>
          <a:p>
            <a:pPr algn="ctr"/>
            <a:r>
              <a:rPr lang="en-US" sz="4000" dirty="0"/>
              <a:t> </a:t>
            </a:r>
            <a:r>
              <a:rPr lang="en-US" sz="4000" b="1" u="sng" dirty="0"/>
              <a:t>1 John 1:9</a:t>
            </a:r>
            <a:endParaRPr lang="en-US" sz="4000" u="sng" dirty="0"/>
          </a:p>
          <a:p>
            <a:pPr algn="ctr"/>
            <a:r>
              <a:rPr lang="en-US" sz="4000" dirty="0"/>
              <a:t>If we confess our sins, He is faithful and just to forgive us our sins and to cleanse us from all unrighteousness.</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2554545"/>
          </a:xfrm>
          <a:prstGeom prst="rect">
            <a:avLst/>
          </a:prstGeom>
        </p:spPr>
        <p:txBody>
          <a:bodyPr wrap="square">
            <a:spAutoFit/>
          </a:bodyPr>
          <a:lstStyle/>
          <a:p>
            <a:pPr algn="ctr"/>
            <a:r>
              <a:rPr lang="en-US" sz="4000" b="1" dirty="0"/>
              <a:t>God’s Faithfulness Limits the </a:t>
            </a:r>
          </a:p>
          <a:p>
            <a:pPr algn="ctr"/>
            <a:r>
              <a:rPr lang="en-US" sz="4000" b="1" dirty="0"/>
              <a:t>Power of our Temptation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16495</TotalTime>
  <Words>3154</Words>
  <Application>Microsoft Office PowerPoint</Application>
  <PresentationFormat>Widescreen</PresentationFormat>
  <Paragraphs>247</Paragraphs>
  <Slides>128</Slides>
  <Notes>2</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128</vt:i4>
      </vt:variant>
    </vt:vector>
  </HeadingPairs>
  <TitlesOfParts>
    <vt:vector size="142"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3_Mountain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810</cp:revision>
  <dcterms:created xsi:type="dcterms:W3CDTF">2009-08-18T08:19:59Z</dcterms:created>
  <dcterms:modified xsi:type="dcterms:W3CDTF">2024-04-13T07:15:50Z</dcterms:modified>
</cp:coreProperties>
</file>