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2" r:id="rId4"/>
    <p:sldMasterId id="2147483714" r:id="rId5"/>
  </p:sldMasterIdLst>
  <p:notesMasterIdLst>
    <p:notesMasterId r:id="rId123"/>
  </p:notesMasterIdLst>
  <p:handoutMasterIdLst>
    <p:handoutMasterId r:id="rId124"/>
  </p:handoutMasterIdLst>
  <p:sldIdLst>
    <p:sldId id="1616" r:id="rId6"/>
    <p:sldId id="352" r:id="rId7"/>
    <p:sldId id="1444" r:id="rId8"/>
    <p:sldId id="1445" r:id="rId9"/>
    <p:sldId id="1446" r:id="rId10"/>
    <p:sldId id="1447" r:id="rId11"/>
    <p:sldId id="444" r:id="rId12"/>
    <p:sldId id="1448" r:id="rId13"/>
    <p:sldId id="1449" r:id="rId14"/>
    <p:sldId id="1450" r:id="rId15"/>
    <p:sldId id="1451" r:id="rId16"/>
    <p:sldId id="1452" r:id="rId17"/>
    <p:sldId id="1453" r:id="rId18"/>
    <p:sldId id="1454" r:id="rId19"/>
    <p:sldId id="453" r:id="rId20"/>
    <p:sldId id="454" r:id="rId21"/>
    <p:sldId id="455" r:id="rId22"/>
    <p:sldId id="1014" r:id="rId23"/>
    <p:sldId id="1041" r:id="rId24"/>
    <p:sldId id="1042" r:id="rId25"/>
    <p:sldId id="1043" r:id="rId26"/>
    <p:sldId id="1044" r:id="rId27"/>
    <p:sldId id="1045" r:id="rId28"/>
    <p:sldId id="1004" r:id="rId29"/>
    <p:sldId id="1005" r:id="rId30"/>
    <p:sldId id="1006" r:id="rId31"/>
    <p:sldId id="1405" r:id="rId32"/>
    <p:sldId id="1406" r:id="rId33"/>
    <p:sldId id="1407" r:id="rId34"/>
    <p:sldId id="1408" r:id="rId35"/>
    <p:sldId id="1011" r:id="rId36"/>
    <p:sldId id="1012" r:id="rId37"/>
    <p:sldId id="1013" r:id="rId38"/>
    <p:sldId id="1031" r:id="rId39"/>
    <p:sldId id="1032" r:id="rId40"/>
    <p:sldId id="1033" r:id="rId41"/>
    <p:sldId id="1034" r:id="rId42"/>
    <p:sldId id="1035" r:id="rId43"/>
    <p:sldId id="1036" r:id="rId44"/>
    <p:sldId id="1037" r:id="rId45"/>
    <p:sldId id="1038" r:id="rId46"/>
    <p:sldId id="1646" r:id="rId47"/>
    <p:sldId id="1647" r:id="rId48"/>
    <p:sldId id="1601" r:id="rId49"/>
    <p:sldId id="1602" r:id="rId50"/>
    <p:sldId id="456" r:id="rId51"/>
    <p:sldId id="457" r:id="rId52"/>
    <p:sldId id="458" r:id="rId53"/>
    <p:sldId id="459" r:id="rId54"/>
    <p:sldId id="1622" r:id="rId55"/>
    <p:sldId id="390" r:id="rId56"/>
    <p:sldId id="391" r:id="rId57"/>
    <p:sldId id="392" r:id="rId58"/>
    <p:sldId id="393" r:id="rId59"/>
    <p:sldId id="394" r:id="rId60"/>
    <p:sldId id="395" r:id="rId61"/>
    <p:sldId id="396" r:id="rId62"/>
    <p:sldId id="397" r:id="rId63"/>
    <p:sldId id="398" r:id="rId64"/>
    <p:sldId id="399" r:id="rId65"/>
    <p:sldId id="1376" r:id="rId66"/>
    <p:sldId id="1377" r:id="rId67"/>
    <p:sldId id="1378" r:id="rId68"/>
    <p:sldId id="1379" r:id="rId69"/>
    <p:sldId id="1380" r:id="rId70"/>
    <p:sldId id="1381" r:id="rId71"/>
    <p:sldId id="1382" r:id="rId72"/>
    <p:sldId id="1383" r:id="rId73"/>
    <p:sldId id="1384" r:id="rId74"/>
    <p:sldId id="1385" r:id="rId75"/>
    <p:sldId id="1386" r:id="rId76"/>
    <p:sldId id="1387" r:id="rId77"/>
    <p:sldId id="1388" r:id="rId78"/>
    <p:sldId id="1389" r:id="rId79"/>
    <p:sldId id="1390" r:id="rId80"/>
    <p:sldId id="1599" r:id="rId81"/>
    <p:sldId id="460" r:id="rId82"/>
    <p:sldId id="258" r:id="rId83"/>
    <p:sldId id="1600" r:id="rId84"/>
    <p:sldId id="793" r:id="rId85"/>
    <p:sldId id="259" r:id="rId86"/>
    <p:sldId id="617" r:id="rId87"/>
    <p:sldId id="615" r:id="rId88"/>
    <p:sldId id="616" r:id="rId89"/>
    <p:sldId id="260" r:id="rId90"/>
    <p:sldId id="789" r:id="rId91"/>
    <p:sldId id="518" r:id="rId92"/>
    <p:sldId id="704" r:id="rId93"/>
    <p:sldId id="706" r:id="rId94"/>
    <p:sldId id="707" r:id="rId95"/>
    <p:sldId id="709" r:id="rId96"/>
    <p:sldId id="708" r:id="rId97"/>
    <p:sldId id="519" r:id="rId98"/>
    <p:sldId id="520" r:id="rId99"/>
    <p:sldId id="522" r:id="rId100"/>
    <p:sldId id="523" r:id="rId101"/>
    <p:sldId id="524" r:id="rId102"/>
    <p:sldId id="614" r:id="rId103"/>
    <p:sldId id="717" r:id="rId104"/>
    <p:sldId id="666" r:id="rId105"/>
    <p:sldId id="713" r:id="rId106"/>
    <p:sldId id="718" r:id="rId107"/>
    <p:sldId id="719" r:id="rId108"/>
    <p:sldId id="721" r:id="rId109"/>
    <p:sldId id="722" r:id="rId110"/>
    <p:sldId id="723" r:id="rId111"/>
    <p:sldId id="725" r:id="rId112"/>
    <p:sldId id="726" r:id="rId113"/>
    <p:sldId id="969" r:id="rId114"/>
    <p:sldId id="970" r:id="rId115"/>
    <p:sldId id="971" r:id="rId116"/>
    <p:sldId id="972" r:id="rId117"/>
    <p:sldId id="973" r:id="rId118"/>
    <p:sldId id="974" r:id="rId119"/>
    <p:sldId id="975" r:id="rId120"/>
    <p:sldId id="1597" r:id="rId121"/>
    <p:sldId id="852" r:id="rId12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handoutMaster" Target="handoutMasters/handout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4AA9D-406D-9944-BC23-F4B669653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36331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55DD6-1C2C-4448-8227-50186370C3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72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273501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851245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2413106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2512246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403321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3832919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207460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2500323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630712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751267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4156882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89677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4941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919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0367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2808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6152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4377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23759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1455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7400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3317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7727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4/5/2024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1928529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2816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4/5/2024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861160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739439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4/5/2024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07185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4/5/2024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59383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4/5/2024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43196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198549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9400539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2275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8373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3174056923"/>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284035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4/5/2024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56660579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4.xml"/></Relationships>
</file>

<file path=ppt/slides/_rels/slide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72899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20680964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41042"/>
            <a:ext cx="1158240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Surrender To God</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0795"/>
            <a:ext cx="117348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Romans 8:13-16</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13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0561"/>
            <a:ext cx="11887200" cy="37856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Believe That the Lord Will Use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This Experience for Good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8655"/>
            <a:ext cx="11658600"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Romans 8:28</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“And we know that all things work together for good to those who love God, to those who are the called according to His purpose”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Saints, God has the best in mind for 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0561"/>
            <a:ext cx="118110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Rest in His Wisdom, Love, And Power</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34575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2701"/>
            <a:ext cx="117348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Ephesians 6:10</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“Finally, my brethren, be strong in the Lord and in the power of His might”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8189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1764"/>
            <a:ext cx="118110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none" strike="noStrike" kern="1200" cap="none" spc="0" normalizeH="0" baseline="0" noProof="0" dirty="0">
                <a:ln>
                  <a:noFill/>
                </a:ln>
                <a:solidFill>
                  <a:srgbClr val="FFFFFF"/>
                </a:solidFill>
                <a:effectLst/>
                <a:uLnTx/>
                <a:uFillTx/>
                <a:latin typeface="Arial"/>
                <a:ea typeface="+mn-ea"/>
                <a:cs typeface="Arial"/>
              </a:rPr>
              <a:t>Thank Him For Bringing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Through The Valley</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540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2701"/>
            <a:ext cx="11811000"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Colossians 1:10-14</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10 that you may have a walk worthy of the Lord, fully pleasing Him, being fruitful in every good work and increasing in the knowledge of God; 11 strengthened with all might, according to His glorious power, for all patience and longsuffering with joy;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8100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6514"/>
            <a:ext cx="11811000"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12 giving thanks to the Father who has qualified us to be partakers of the inheritance of the saints in the light. 13 He has delivered us from the power of darkness and conveyed us into the kingdom of the Son of His love, 14 in whom we have redemption through His blood, the forgiveness of sins.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728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24890130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11960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1504674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99764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261647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428411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55854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(Phil Wickham)</a:t>
            </a:r>
          </a:p>
        </p:txBody>
      </p:sp>
    </p:spTree>
    <p:extLst>
      <p:ext uri="{BB962C8B-B14F-4D97-AF65-F5344CB8AC3E}">
        <p14:creationId xmlns:p14="http://schemas.microsoft.com/office/powerpoint/2010/main" val="362433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1400672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2610698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3435903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2582379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Gratitude</a:t>
            </a:r>
          </a:p>
          <a:p>
            <a:pPr marL="0" indent="0" algn="ctr">
              <a:buNone/>
            </a:pPr>
            <a:r>
              <a:rPr lang="en-US" sz="4400" b="1" dirty="0">
                <a:solidFill>
                  <a:schemeClr val="bg1"/>
                </a:solidFill>
                <a:latin typeface="Arial"/>
                <a:ea typeface="+mn-lt"/>
                <a:cs typeface="+mn-lt"/>
              </a:rPr>
              <a:t>(Brandon Lake)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626743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All my words fall short I got nothing new How could I express All my gratitude? I could sing these songs</a:t>
            </a:r>
          </a:p>
        </p:txBody>
      </p:sp>
    </p:spTree>
    <p:extLst>
      <p:ext uri="{BB962C8B-B14F-4D97-AF65-F5344CB8AC3E}">
        <p14:creationId xmlns:p14="http://schemas.microsoft.com/office/powerpoint/2010/main" val="498029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As I often do But every song must end And You never do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610171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64856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I've got one response I've got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830177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just one move With my arm stretched wide I will worship You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866169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473405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So come on, my soul Oh, don't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39422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92758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558678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Lord Oh come on, my soul Oh, don't 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159729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of those lungs Get up and praise the Lord Come on, my soul Oh, don't you get shy on me Lift up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9553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 Lord, hey Praise the Lord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84980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Praise the Lord Praise the Lord So I throw up my hands Praise You 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53270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have is a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And I know it's not much But I've nothing else fit for a King Except for 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877123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heart singing hallelujah </a:t>
            </a:r>
            <a:r>
              <a:rPr lang="en-US" sz="4000" dirty="0" err="1">
                <a:solidFill>
                  <a:schemeClr val="bg1"/>
                </a:solidFill>
                <a:latin typeface="Arial" panose="020B0604020202020204" pitchFamily="34" charset="0"/>
                <a:cs typeface="Arial" panose="020B0604020202020204" pitchFamily="34" charset="0"/>
              </a:rPr>
              <a:t>Hallelujah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30990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6954051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0" y="152400"/>
            <a:ext cx="868680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Arial"/>
              </a:rPr>
              <a:t>Jesus Will Always Be With Us</a:t>
            </a:r>
            <a:endParaRPr kumimoji="0" lang="en-US" sz="32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Arial"/>
              </a:rPr>
              <a:t>By Pastor Fee Soliven</a:t>
            </a:r>
            <a:endParaRPr kumimoji="0" lang="en-US" sz="2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Arial"/>
              </a:rPr>
              <a:t>Psalm 23:1-6 </a:t>
            </a:r>
            <a:endParaRPr kumimoji="0" lang="en-US" sz="32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Arial"/>
              </a:rPr>
              <a:t>Sunday Morning</a:t>
            </a:r>
            <a:endParaRPr kumimoji="0" lang="en-US" sz="32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Arial"/>
              </a:rPr>
              <a:t>April 7, 2024</a:t>
            </a:r>
            <a:endParaRPr kumimoji="0" lang="en-US" sz="32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a:ea typeface="+mn-ea"/>
              <a:cs typeface="Arial"/>
            </a:endParaRPr>
          </a:p>
        </p:txBody>
      </p:sp>
      <p:pic>
        <p:nvPicPr>
          <p:cNvPr id="4" name="Picture 3" descr="A painting of a person being helped by a person in a pool&#10;&#10;Description automatically generated">
            <a:extLst>
              <a:ext uri="{FF2B5EF4-FFF2-40B4-BE49-F238E27FC236}">
                <a16:creationId xmlns:a16="http://schemas.microsoft.com/office/drawing/2014/main" id="{DB1F20BF-0519-09D9-3376-7B0FF791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0800"/>
            <a:ext cx="12192000" cy="42672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1052699" y="6033116"/>
            <a:ext cx="1094913" cy="82118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304800"/>
            <a:ext cx="11734800" cy="5029200"/>
          </a:xfrm>
          <a:prstGeom prst="rect">
            <a:avLst/>
          </a:prstGeom>
        </p:spPr>
        <p: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37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Psalm 23: 1-6</a:t>
            </a:r>
            <a:endParaRPr kumimoji="0" lang="en-US" sz="37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 LORD is my shepherd; I shall not want. 2 He makes me to lie down in green pastures; He leads me beside the still waters. 3 He restores my soul; He leads me in the paths of righteousness For His name's sake. 4 Yea, though I walk through the valley of the shadow of death, I will fear no evil; For You are with me; Your rod and Your staff, they comfort me.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8698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1275936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304800"/>
            <a:ext cx="11734800" cy="5029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5 You prepare a table before me in the presence of my enemies; You anoint my head with oil; My cup runs over. 6 Surely goodness and mercy shall follow me All the days of my life; And I will dwell in the house of the LORD Forever.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70808"/>
            <a:ext cx="11811000" cy="37856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Psalm 23:4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“Yea, though I walk through the valley of the shadow of death, I will fear no evil; For You are with me; Your rod and Your staff, they comfort me” </a:t>
            </a: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23195"/>
            <a:ext cx="1181100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Valley Experiences Are Inevitable</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5101"/>
            <a:ext cx="11811000"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Psalm 34:17-18</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17 The righteous cry out, and the LORD hears, And delivers them out of all their troubles. 18 The LORD is near to those who have a broken heart, And saves such as have a contrite spirit.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
        <p:nvSpPr>
          <p:cNvPr id="4" name="Rectangle 3"/>
          <p:cNvSpPr/>
          <p:nvPr/>
        </p:nvSpPr>
        <p:spPr>
          <a:xfrm>
            <a:off x="152400" y="252948"/>
            <a:ext cx="11811000"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sng" strike="noStrike" kern="1200" cap="none" spc="0" normalizeH="0" baseline="0" noProof="0" dirty="0">
                <a:ln>
                  <a:noFill/>
                </a:ln>
                <a:solidFill>
                  <a:srgbClr val="FFFFFF"/>
                </a:solidFill>
                <a:effectLst/>
                <a:uLnTx/>
                <a:uFillTx/>
                <a:latin typeface="Arial"/>
                <a:ea typeface="+mn-ea"/>
                <a:cs typeface="Arial"/>
              </a:rPr>
              <a:t>Psalm 73:25-26</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25 Whom have I in heaven but You? And there is none upon earth that I desire besides You. 26 My flesh and my heart fail; But God is the strength of my heart and my portion forever.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5336"/>
            <a:ext cx="11506200" cy="37856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Deuteronomy 31:6</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“Be strong and of good courage, do not fear nor be afraid of them; for the LORD your God, He is the One who goes with you. He will not leave you nor forsake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2492"/>
            <a:ext cx="11430000" cy="62478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black"/>
                </a:solidFill>
                <a:effectLst/>
                <a:uLnTx/>
                <a:uFillTx/>
                <a:latin typeface="Calibri"/>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sng" strike="noStrike" kern="1200" cap="none" spc="0" normalizeH="0" baseline="0" noProof="0" dirty="0">
                <a:ln>
                  <a:noFill/>
                </a:ln>
                <a:solidFill>
                  <a:srgbClr val="FFFFFF"/>
                </a:solidFill>
                <a:effectLst/>
                <a:uLnTx/>
                <a:uFillTx/>
                <a:latin typeface="Arial"/>
                <a:ea typeface="+mn-ea"/>
                <a:cs typeface="Arial"/>
              </a:rPr>
              <a:t>Psalm 34:19-22</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19 Many are the afflictions of the righteous, But the LORD delivers him out of them all. 20 He guards all his bones; Not one of them is broken. 21 Evil shall slay the wicked, And those who hate the righteous shall be condemned. 22 The LORD redeems the soul of His servants, And none of those who trust in Him shall be condemned.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3183"/>
            <a:ext cx="116586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God Controls the Depth and The Length of a Valley Experience</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9136"/>
            <a:ext cx="11887200" cy="80945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2 Corinthians 6:4-10</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4 But in all things we commend ourselves as ministers of God: in much patience, in tribulations, in needs, in distresses, 5 in stripes, in imprisonments, in tumults, in labors, in sleeplessness, in </a:t>
            </a:r>
            <a:r>
              <a:rPr kumimoji="0" lang="en-US" sz="4000" b="0" i="0" u="none" strike="noStrike" kern="1200" cap="none" spc="0" normalizeH="0" baseline="0" noProof="0" dirty="0" err="1">
                <a:ln>
                  <a:noFill/>
                </a:ln>
                <a:solidFill>
                  <a:srgbClr val="FFFFFF"/>
                </a:solidFill>
                <a:effectLst/>
                <a:uLnTx/>
                <a:uFillTx/>
                <a:latin typeface="Arial"/>
                <a:ea typeface="+mn-ea"/>
                <a:cs typeface="Arial"/>
              </a:rPr>
              <a:t>fastings</a:t>
            </a:r>
            <a:r>
              <a:rPr kumimoji="0" lang="en-US" sz="4000" b="0" i="0" u="none" strike="noStrike" kern="1200" cap="none" spc="0" normalizeH="0" baseline="0" noProof="0" dirty="0">
                <a:ln>
                  <a:noFill/>
                </a:ln>
                <a:solidFill>
                  <a:srgbClr val="FFFFFF"/>
                </a:solidFill>
                <a:effectLst/>
                <a:uLnTx/>
                <a:uFillTx/>
                <a:latin typeface="Arial"/>
                <a:ea typeface="+mn-ea"/>
                <a:cs typeface="Arial"/>
              </a:rPr>
              <a:t>; 6 by purity, by knowledge, by longsuffering, by kindness, by the Holy Spirit, by sincere love, 7 by the word of truth, by the power of God, by the armor of righteousness on the right hand and on the left,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4855"/>
            <a:ext cx="11963400" cy="68634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8 by honor and dishonor, by evil report and good report; as deceivers, and yet true; 9 as unknown, and yet well known; as dying, and behold we live; as chastened, and yet not killed; 10 as sorrowful, yet always rejoicing; as poor, yet making many rich; as having nothing, and yet possessing all things.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499825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4855"/>
            <a:ext cx="11887200"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Psalm 37:23-24</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23 The steps of a good man are ordered by the LORD, And He delights in his way. 24 Though he fall, he shall not be utterly cast down; For the LORD upholds him with His hand.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35089"/>
            <a:ext cx="118872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Sometimes People Respond Negatively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a Valley</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4842"/>
            <a:ext cx="1188720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We do not have a solid belief system</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1758"/>
            <a:ext cx="118872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Ephesians 3:17-19</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17 that Christ may dwell in your hearts through faith; that you, being rooted and grounded in love, 18 may be able to comprehend with all the saints what is the width and length and depth and height-- 19 to know the love of Christ which passes knowledge; that you may be filled with all the fullness of 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11963400" cy="117878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We don’t understand the ways of the Lord</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76761"/>
            <a:ext cx="11887200" cy="68634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sng" strike="noStrike" kern="1200" cap="none" spc="0" normalizeH="0" baseline="0" noProof="0" dirty="0">
                <a:ln>
                  <a:noFill/>
                </a:ln>
                <a:solidFill>
                  <a:srgbClr val="FFFFFF"/>
                </a:solidFill>
                <a:effectLst/>
                <a:uLnTx/>
                <a:uFillTx/>
                <a:latin typeface="Arial"/>
                <a:ea typeface="+mn-ea"/>
                <a:cs typeface="Arial"/>
              </a:rPr>
              <a:t>Psalm 25:4-7</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4 Show me Your ways, O LORD; Teach me Your paths. 5 Lead me in Your truth and teach me, For You are the God of my </a:t>
            </a:r>
            <a:r>
              <a:rPr kumimoji="0" lang="en-US" sz="4000" b="0" i="0" u="none" strike="noStrike" kern="1200" cap="none" spc="0" normalizeH="0" baseline="0" noProof="0" dirty="0" err="1">
                <a:ln>
                  <a:noFill/>
                </a:ln>
                <a:solidFill>
                  <a:srgbClr val="FFFFFF"/>
                </a:solidFill>
                <a:effectLst/>
                <a:uLnTx/>
                <a:uFillTx/>
                <a:latin typeface="Arial"/>
                <a:ea typeface="+mn-ea"/>
                <a:cs typeface="Arial"/>
              </a:rPr>
              <a:t>salvation;On</a:t>
            </a:r>
            <a:r>
              <a:rPr kumimoji="0" lang="en-US" sz="4000" b="0" i="0" u="none" strike="noStrike" kern="1200" cap="none" spc="0" normalizeH="0" baseline="0" noProof="0" dirty="0">
                <a:ln>
                  <a:noFill/>
                </a:ln>
                <a:solidFill>
                  <a:srgbClr val="FFFFFF"/>
                </a:solidFill>
                <a:effectLst/>
                <a:uLnTx/>
                <a:uFillTx/>
                <a:latin typeface="Arial"/>
                <a:ea typeface="+mn-ea"/>
                <a:cs typeface="Arial"/>
              </a:rPr>
              <a:t> You I wait all the day. 6 Remember, O LORD, Your tender mercies and Your </a:t>
            </a:r>
            <a:r>
              <a:rPr kumimoji="0" lang="en-US" sz="4000" b="0" i="0" u="none" strike="noStrike" kern="1200" cap="none" spc="0" normalizeH="0" baseline="0" noProof="0" dirty="0" err="1">
                <a:ln>
                  <a:noFill/>
                </a:ln>
                <a:solidFill>
                  <a:srgbClr val="FFFFFF"/>
                </a:solidFill>
                <a:effectLst/>
                <a:uLnTx/>
                <a:uFillTx/>
                <a:latin typeface="Arial"/>
                <a:ea typeface="+mn-ea"/>
                <a:cs typeface="Arial"/>
              </a:rPr>
              <a:t>lovingkindnesses</a:t>
            </a:r>
            <a:r>
              <a:rPr kumimoji="0" lang="en-US" sz="4000" b="0" i="0" u="none" strike="noStrike" kern="1200" cap="none" spc="0" normalizeH="0" baseline="0" noProof="0" dirty="0">
                <a:ln>
                  <a:noFill/>
                </a:ln>
                <a:solidFill>
                  <a:srgbClr val="FFFFFF"/>
                </a:solidFill>
                <a:effectLst/>
                <a:uLnTx/>
                <a:uFillTx/>
                <a:latin typeface="Arial"/>
                <a:ea typeface="+mn-ea"/>
                <a:cs typeface="Arial"/>
              </a:rPr>
              <a:t>, For they are from of old. 7 Do not remember the sins of my youth, nor my transgressions; According to Your mercy remember me, For Your goodness' sake, O LORD.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76748"/>
            <a:ext cx="1188720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We Don’t Know His Promises</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0561"/>
            <a:ext cx="11887200" cy="7478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sng" strike="noStrike" kern="1200" cap="none" spc="0" normalizeH="0" baseline="0" noProof="0" dirty="0">
                <a:ln>
                  <a:noFill/>
                </a:ln>
                <a:solidFill>
                  <a:srgbClr val="FFFFFF"/>
                </a:solidFill>
                <a:effectLst/>
                <a:uLnTx/>
                <a:uFillTx/>
                <a:latin typeface="Arial"/>
                <a:ea typeface="+mn-ea"/>
                <a:cs typeface="Arial"/>
              </a:rPr>
              <a:t>Psalm 119:1-12</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 Blessed are the undefiled in the way, Who walk in the law of the LORD! 2 Blessed are those who keep His testimonies, Who seek Him with the whole heart! 3 They also do no iniquity; They walk in His ways. 4 You have commanded us To keep Your precepts diligently. 5 Oh, that my ways were directed To keep Your statutes! 6 Then I would not be ashamed, When I look into all Your commandments.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2701"/>
            <a:ext cx="11811000" cy="68634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7 I will praise You with uprightness of heart, When I learn Your righteous judgments. 8 I will keep Your statutes; Oh, do not forsake me utterly! 9 How can a young man cleanse his way? By taking heed according to Your word. 10 With my whole heart I have sought You; Oh, let me not wander from Your commandments! 11 Your word I have hidden in my heart, That I might not sin against You! 12 Blessed are You, O LORD! Teach me Your statutes!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70808"/>
            <a:ext cx="117348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There Is A Correct Way To Respond To Life’s Valleys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16250</TotalTime>
  <Words>3397</Words>
  <Application>Microsoft Office PowerPoint</Application>
  <PresentationFormat>Widescreen</PresentationFormat>
  <Paragraphs>225</Paragraphs>
  <Slides>117</Slides>
  <Notes>3</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117</vt:i4>
      </vt:variant>
    </vt:vector>
  </HeadingPairs>
  <TitlesOfParts>
    <vt:vector size="131"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3_Mountain Top</vt:lpstr>
      <vt:lpstr>1_office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804</cp:revision>
  <dcterms:created xsi:type="dcterms:W3CDTF">2009-08-18T08:19:59Z</dcterms:created>
  <dcterms:modified xsi:type="dcterms:W3CDTF">2024-04-06T04:29:11Z</dcterms:modified>
</cp:coreProperties>
</file>