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 id="2147483726" r:id="rId5"/>
  </p:sldMasterIdLst>
  <p:notesMasterIdLst>
    <p:notesMasterId r:id="rId137"/>
  </p:notesMasterIdLst>
  <p:handoutMasterIdLst>
    <p:handoutMasterId r:id="rId138"/>
  </p:handoutMasterIdLst>
  <p:sldIdLst>
    <p:sldId id="799" r:id="rId6"/>
    <p:sldId id="1014" r:id="rId7"/>
    <p:sldId id="1775" r:id="rId8"/>
    <p:sldId id="1776" r:id="rId9"/>
    <p:sldId id="1777" r:id="rId10"/>
    <p:sldId id="1778" r:id="rId11"/>
    <p:sldId id="1779" r:id="rId12"/>
    <p:sldId id="1004" r:id="rId13"/>
    <p:sldId id="1005" r:id="rId14"/>
    <p:sldId id="1006" r:id="rId15"/>
    <p:sldId id="1228" r:id="rId16"/>
    <p:sldId id="1229" r:id="rId17"/>
    <p:sldId id="1230" r:id="rId18"/>
    <p:sldId id="1231" r:id="rId19"/>
    <p:sldId id="1011" r:id="rId20"/>
    <p:sldId id="1012" r:id="rId21"/>
    <p:sldId id="1013" r:id="rId22"/>
    <p:sldId id="1600" r:id="rId23"/>
    <p:sldId id="1780" r:id="rId24"/>
    <p:sldId id="1781" r:id="rId25"/>
    <p:sldId id="1782" r:id="rId26"/>
    <p:sldId id="1603" r:id="rId27"/>
    <p:sldId id="1604" r:id="rId28"/>
    <p:sldId id="1043" r:id="rId29"/>
    <p:sldId id="1044" r:id="rId30"/>
    <p:sldId id="1045" r:id="rId31"/>
    <p:sldId id="1783" r:id="rId32"/>
    <p:sldId id="1784" r:id="rId33"/>
    <p:sldId id="1785" r:id="rId34"/>
    <p:sldId id="1405" r:id="rId35"/>
    <p:sldId id="1406" r:id="rId36"/>
    <p:sldId id="1407" r:id="rId37"/>
    <p:sldId id="1408" r:id="rId38"/>
    <p:sldId id="1786" r:id="rId39"/>
    <p:sldId id="1787" r:id="rId40"/>
    <p:sldId id="1788" r:id="rId41"/>
    <p:sldId id="1605" r:id="rId42"/>
    <p:sldId id="1606" r:id="rId43"/>
    <p:sldId id="1031" r:id="rId44"/>
    <p:sldId id="1032" r:id="rId45"/>
    <p:sldId id="1033" r:id="rId46"/>
    <p:sldId id="1034" r:id="rId47"/>
    <p:sldId id="1035" r:id="rId48"/>
    <p:sldId id="1036" r:id="rId49"/>
    <p:sldId id="1037" r:id="rId50"/>
    <p:sldId id="1038" r:id="rId51"/>
    <p:sldId id="1039" r:id="rId52"/>
    <p:sldId id="1040" r:id="rId53"/>
    <p:sldId id="345" r:id="rId54"/>
    <p:sldId id="346" r:id="rId55"/>
    <p:sldId id="347" r:id="rId56"/>
    <p:sldId id="1330" r:id="rId57"/>
    <p:sldId id="1331" r:id="rId58"/>
    <p:sldId id="1332" r:id="rId59"/>
    <p:sldId id="1333" r:id="rId60"/>
    <p:sldId id="1638" r:id="rId61"/>
    <p:sldId id="1641" r:id="rId62"/>
    <p:sldId id="1642" r:id="rId63"/>
    <p:sldId id="1643" r:id="rId64"/>
    <p:sldId id="1644" r:id="rId65"/>
    <p:sldId id="1645" r:id="rId66"/>
    <p:sldId id="1646" r:id="rId67"/>
    <p:sldId id="1647" r:id="rId68"/>
    <p:sldId id="1648" r:id="rId69"/>
    <p:sldId id="1649" r:id="rId70"/>
    <p:sldId id="1650" r:id="rId71"/>
    <p:sldId id="1651" r:id="rId72"/>
    <p:sldId id="1652" r:id="rId73"/>
    <p:sldId id="1653" r:id="rId74"/>
    <p:sldId id="1654" r:id="rId75"/>
    <p:sldId id="1655" r:id="rId76"/>
    <p:sldId id="801" r:id="rId77"/>
    <p:sldId id="798" r:id="rId78"/>
    <p:sldId id="367" r:id="rId79"/>
    <p:sldId id="368" r:id="rId80"/>
    <p:sldId id="488" r:id="rId81"/>
    <p:sldId id="489" r:id="rId82"/>
    <p:sldId id="490" r:id="rId83"/>
    <p:sldId id="491" r:id="rId84"/>
    <p:sldId id="492" r:id="rId85"/>
    <p:sldId id="493" r:id="rId86"/>
    <p:sldId id="329" r:id="rId87"/>
    <p:sldId id="370" r:id="rId88"/>
    <p:sldId id="371" r:id="rId89"/>
    <p:sldId id="372" r:id="rId90"/>
    <p:sldId id="373" r:id="rId91"/>
    <p:sldId id="374" r:id="rId92"/>
    <p:sldId id="375" r:id="rId93"/>
    <p:sldId id="376" r:id="rId94"/>
    <p:sldId id="380" r:id="rId95"/>
    <p:sldId id="381" r:id="rId96"/>
    <p:sldId id="382" r:id="rId97"/>
    <p:sldId id="383" r:id="rId98"/>
    <p:sldId id="384" r:id="rId99"/>
    <p:sldId id="385" r:id="rId100"/>
    <p:sldId id="386" r:id="rId101"/>
    <p:sldId id="387" r:id="rId102"/>
    <p:sldId id="388" r:id="rId103"/>
    <p:sldId id="389" r:id="rId104"/>
    <p:sldId id="390"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7" r:id="rId118"/>
    <p:sldId id="408" r:id="rId119"/>
    <p:sldId id="409" r:id="rId120"/>
    <p:sldId id="410" r:id="rId121"/>
    <p:sldId id="411" r:id="rId122"/>
    <p:sldId id="412" r:id="rId123"/>
    <p:sldId id="413" r:id="rId124"/>
    <p:sldId id="414" r:id="rId125"/>
    <p:sldId id="415" r:id="rId126"/>
    <p:sldId id="416" r:id="rId127"/>
    <p:sldId id="423" r:id="rId128"/>
    <p:sldId id="502" r:id="rId129"/>
    <p:sldId id="503" r:id="rId130"/>
    <p:sldId id="795" r:id="rId131"/>
    <p:sldId id="796" r:id="rId132"/>
    <p:sldId id="797" r:id="rId133"/>
    <p:sldId id="794" r:id="rId134"/>
    <p:sldId id="571" r:id="rId135"/>
    <p:sldId id="496" r:id="rId1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108" d="100"/>
          <a:sy n="108" d="100"/>
        </p:scale>
        <p:origin x="342" y="1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handoutMaster" Target="handoutMasters/handout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74</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6483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0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7610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136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0075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5994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429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0027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350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15853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771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4/20/2024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605007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384751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C:\Users\Placido Soliven\Desktop\Google Images\nisan17.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Lord You Are Good</a:t>
            </a:r>
          </a:p>
          <a:p>
            <a:pPr marL="0" indent="0" algn="ctr">
              <a:buNone/>
            </a:pPr>
            <a:r>
              <a:rPr lang="en-US" sz="44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12401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399227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1959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8429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47395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169712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504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697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741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712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5752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20026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8974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1912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3008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2989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“House of Prayer”</a:t>
            </a:r>
          </a:p>
          <a:p>
            <a:pPr marL="0" indent="0" algn="ctr">
              <a:buNone/>
            </a:pPr>
            <a:r>
              <a:rPr lang="en-US" sz="4400" b="1" dirty="0">
                <a:solidFill>
                  <a:schemeClr val="bg1"/>
                </a:solidFill>
                <a:latin typeface="Arial"/>
                <a:ea typeface="+mn-lt"/>
                <a:cs typeface="+mn-lt"/>
              </a:rPr>
              <a:t>(Eddie James)</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6088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Make Me A House Make Me A House of Prayer</a:t>
            </a:r>
          </a:p>
          <a:p>
            <a:pPr marL="0" indent="0" algn="ctr">
              <a:buNone/>
            </a:pPr>
            <a:r>
              <a:rPr lang="en-US" sz="4000" dirty="0">
                <a:solidFill>
                  <a:schemeClr val="bg1"/>
                </a:solidFill>
                <a:latin typeface="Arial"/>
                <a:ea typeface="+mn-lt"/>
                <a:cs typeface="+mn-lt"/>
              </a:rPr>
              <a:t>Lord, Make Me A House Make Me A House of Prayer</a:t>
            </a:r>
          </a:p>
        </p:txBody>
      </p:sp>
    </p:spTree>
    <p:extLst>
      <p:ext uri="{BB962C8B-B14F-4D97-AF65-F5344CB8AC3E}">
        <p14:creationId xmlns:p14="http://schemas.microsoft.com/office/powerpoint/2010/main" val="2033226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Make Me A House Make Me A House of Prayer</a:t>
            </a:r>
          </a:p>
          <a:p>
            <a:pPr marL="0" indent="0" algn="ctr">
              <a:buNone/>
            </a:pPr>
            <a:r>
              <a:rPr lang="en-US" sz="4000" dirty="0">
                <a:solidFill>
                  <a:schemeClr val="bg1"/>
                </a:solidFill>
                <a:latin typeface="Arial"/>
                <a:ea typeface="+mn-lt"/>
                <a:cs typeface="+mn-lt"/>
              </a:rPr>
              <a:t>Lord, Make Me A House Make Me A House of Prayer</a:t>
            </a:r>
          </a:p>
        </p:txBody>
      </p:sp>
    </p:spTree>
    <p:extLst>
      <p:ext uri="{BB962C8B-B14F-4D97-AF65-F5344CB8AC3E}">
        <p14:creationId xmlns:p14="http://schemas.microsoft.com/office/powerpoint/2010/main" val="1641940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May The Fire On The Altar Never Burn Out The Fire On The Altar Never Burn Out May The Fire On The</a:t>
            </a:r>
          </a:p>
        </p:txBody>
      </p:sp>
    </p:spTree>
    <p:extLst>
      <p:ext uri="{BB962C8B-B14F-4D97-AF65-F5344CB8AC3E}">
        <p14:creationId xmlns:p14="http://schemas.microsoft.com/office/powerpoint/2010/main" val="34398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Altar Never Burn Out Make Me A House of Prayer May The Fire On The Altar Never Burn Out The Fire</a:t>
            </a:r>
          </a:p>
        </p:txBody>
      </p:sp>
    </p:spTree>
    <p:extLst>
      <p:ext uri="{BB962C8B-B14F-4D97-AF65-F5344CB8AC3E}">
        <p14:creationId xmlns:p14="http://schemas.microsoft.com/office/powerpoint/2010/main" val="1756047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Altar Never Burn Out May The Fire On The Altar Never Burn Out Make Me A House of Prayer</a:t>
            </a:r>
          </a:p>
        </p:txBody>
      </p:sp>
    </p:spTree>
    <p:extLst>
      <p:ext uri="{BB962C8B-B14F-4D97-AF65-F5344CB8AC3E}">
        <p14:creationId xmlns:p14="http://schemas.microsoft.com/office/powerpoint/2010/main" val="313879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Make Me A House Make Me A House of Prayer</a:t>
            </a:r>
          </a:p>
          <a:p>
            <a:pPr marL="0" indent="0" algn="ctr">
              <a:buNone/>
            </a:pPr>
            <a:r>
              <a:rPr lang="en-US" sz="4000" dirty="0">
                <a:solidFill>
                  <a:schemeClr val="bg1"/>
                </a:solidFill>
                <a:latin typeface="Arial"/>
                <a:ea typeface="+mn-lt"/>
                <a:cs typeface="+mn-lt"/>
              </a:rPr>
              <a:t>Lord, Make Me A House Make Me A House of Prayer</a:t>
            </a:r>
          </a:p>
        </p:txBody>
      </p:sp>
    </p:spTree>
    <p:extLst>
      <p:ext uri="{BB962C8B-B14F-4D97-AF65-F5344CB8AC3E}">
        <p14:creationId xmlns:p14="http://schemas.microsoft.com/office/powerpoint/2010/main" val="3684154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Make Me A House Make Me A House of Prayer</a:t>
            </a:r>
          </a:p>
          <a:p>
            <a:pPr marL="0" indent="0" algn="ctr">
              <a:buNone/>
            </a:pPr>
            <a:r>
              <a:rPr lang="en-US" sz="4000" dirty="0">
                <a:solidFill>
                  <a:schemeClr val="bg1"/>
                </a:solidFill>
                <a:latin typeface="Arial"/>
                <a:ea typeface="+mn-lt"/>
                <a:cs typeface="+mn-lt"/>
              </a:rPr>
              <a:t>Lord, Make Me A House Make Me A House of Prayer</a:t>
            </a:r>
          </a:p>
        </p:txBody>
      </p:sp>
    </p:spTree>
    <p:extLst>
      <p:ext uri="{BB962C8B-B14F-4D97-AF65-F5344CB8AC3E}">
        <p14:creationId xmlns:p14="http://schemas.microsoft.com/office/powerpoint/2010/main" val="1002178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May The Fire On The Altar Never Burn Out The Fire On The Altar Never Burn Out May The Fire On The</a:t>
            </a:r>
          </a:p>
        </p:txBody>
      </p:sp>
    </p:spTree>
    <p:extLst>
      <p:ext uri="{BB962C8B-B14F-4D97-AF65-F5344CB8AC3E}">
        <p14:creationId xmlns:p14="http://schemas.microsoft.com/office/powerpoint/2010/main" val="2255601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Altar Never Burn Out Make Me A House of Prayer</a:t>
            </a:r>
          </a:p>
          <a:p>
            <a:pPr marL="0" indent="0" algn="ctr">
              <a:buNone/>
            </a:pPr>
            <a:r>
              <a:rPr lang="en-US" sz="4000" dirty="0">
                <a:solidFill>
                  <a:schemeClr val="bg1"/>
                </a:solidFill>
                <a:latin typeface="Arial"/>
                <a:ea typeface="+mn-lt"/>
                <a:cs typeface="+mn-lt"/>
              </a:rPr>
              <a:t>Day And Night - Night And Day </a:t>
            </a:r>
            <a:r>
              <a:rPr lang="en-US" sz="4000" dirty="0" err="1">
                <a:solidFill>
                  <a:schemeClr val="bg1"/>
                </a:solidFill>
                <a:latin typeface="Arial"/>
                <a:ea typeface="+mn-lt"/>
                <a:cs typeface="+mn-lt"/>
              </a:rPr>
              <a:t>Day</a:t>
            </a:r>
            <a:r>
              <a:rPr lang="en-US" sz="4000" dirty="0">
                <a:solidFill>
                  <a:schemeClr val="bg1"/>
                </a:solidFill>
                <a:latin typeface="Arial"/>
                <a:ea typeface="+mn-lt"/>
                <a:cs typeface="+mn-lt"/>
              </a:rPr>
              <a:t> And Night -</a:t>
            </a:r>
          </a:p>
        </p:txBody>
      </p:sp>
    </p:spTree>
    <p:extLst>
      <p:ext uri="{BB962C8B-B14F-4D97-AF65-F5344CB8AC3E}">
        <p14:creationId xmlns:p14="http://schemas.microsoft.com/office/powerpoint/2010/main" val="989551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a:t>
            </a:r>
            <a:r>
              <a:rPr lang="en-US" sz="4000" dirty="0" err="1">
                <a:solidFill>
                  <a:schemeClr val="bg1"/>
                </a:solidFill>
                <a:latin typeface="Arial"/>
                <a:ea typeface="+mn-lt"/>
                <a:cs typeface="+mn-lt"/>
              </a:rPr>
              <a:t>Day</a:t>
            </a:r>
            <a:r>
              <a:rPr lang="en-US" sz="4000" dirty="0">
                <a:solidFill>
                  <a:schemeClr val="bg1"/>
                </a:solidFill>
                <a:latin typeface="Arial"/>
                <a:ea typeface="+mn-lt"/>
                <a:cs typeface="+mn-lt"/>
              </a:rPr>
              <a:t> And Night - Night And Day Make Me A House of Prayer Lord, Make Me A House Make</a:t>
            </a:r>
          </a:p>
        </p:txBody>
      </p:sp>
    </p:spTree>
    <p:extLst>
      <p:ext uri="{BB962C8B-B14F-4D97-AF65-F5344CB8AC3E}">
        <p14:creationId xmlns:p14="http://schemas.microsoft.com/office/powerpoint/2010/main" val="67181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A House of Prayer Lord, Make Me A House Make Me A House of Prayer Lord, Make Me A House Make</a:t>
            </a:r>
          </a:p>
        </p:txBody>
      </p:sp>
    </p:spTree>
    <p:extLst>
      <p:ext uri="{BB962C8B-B14F-4D97-AF65-F5344CB8AC3E}">
        <p14:creationId xmlns:p14="http://schemas.microsoft.com/office/powerpoint/2010/main" val="3775949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A House of Prayer Lord, Make Me A House Make Me A House of Prayer</a:t>
            </a:r>
          </a:p>
        </p:txBody>
      </p:sp>
    </p:spTree>
    <p:extLst>
      <p:ext uri="{BB962C8B-B14F-4D97-AF65-F5344CB8AC3E}">
        <p14:creationId xmlns:p14="http://schemas.microsoft.com/office/powerpoint/2010/main" val="1389841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 Crown You King of Glory”</a:t>
            </a:r>
          </a:p>
          <a:p>
            <a:pPr marL="0" indent="0" algn="ctr">
              <a:buNone/>
            </a:pPr>
            <a:r>
              <a:rPr lang="en-US" sz="4400" b="1" dirty="0">
                <a:solidFill>
                  <a:schemeClr val="bg1"/>
                </a:solidFill>
                <a:latin typeface="Arial"/>
                <a:ea typeface="+mn-lt"/>
                <a:cs typeface="+mn-lt"/>
              </a:rPr>
              <a:t>(Jesus Image)</a:t>
            </a:r>
          </a:p>
        </p:txBody>
      </p:sp>
    </p:spTree>
    <p:extLst>
      <p:ext uri="{BB962C8B-B14F-4D97-AF65-F5344CB8AC3E}">
        <p14:creationId xmlns:p14="http://schemas.microsoft.com/office/powerpoint/2010/main" val="2319373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and seated on the throne There's no one like the Lord Elders Creatures</a:t>
            </a:r>
          </a:p>
        </p:txBody>
      </p:sp>
    </p:spTree>
    <p:extLst>
      <p:ext uri="{BB962C8B-B14F-4D97-AF65-F5344CB8AC3E}">
        <p14:creationId xmlns:p14="http://schemas.microsoft.com/office/powerpoint/2010/main" val="4029641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Bow, giving praise to Him and Him alone There's no one like the Lord [Chorus] We crown You King of</a:t>
            </a:r>
          </a:p>
        </p:txBody>
      </p:sp>
    </p:spTree>
    <p:extLst>
      <p:ext uri="{BB962C8B-B14F-4D97-AF65-F5344CB8AC3E}">
        <p14:creationId xmlns:p14="http://schemas.microsoft.com/office/powerpoint/2010/main" val="2006487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We crown You King of glory We crown You King of glory</a:t>
            </a:r>
          </a:p>
        </p:txBody>
      </p:sp>
    </p:spTree>
    <p:extLst>
      <p:ext uri="{BB962C8B-B14F-4D97-AF65-F5344CB8AC3E}">
        <p14:creationId xmlns:p14="http://schemas.microsoft.com/office/powerpoint/2010/main" val="1308650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King of My Heart</a:t>
            </a:r>
          </a:p>
          <a:p>
            <a:pPr marL="0" indent="0" algn="ctr">
              <a:buNone/>
            </a:pPr>
            <a:r>
              <a:rPr lang="en-US" sz="4400" b="1" dirty="0">
                <a:solidFill>
                  <a:schemeClr val="bg1"/>
                </a:solidFill>
                <a:latin typeface="Arial"/>
                <a:ea typeface="+mn-lt"/>
                <a:cs typeface="+mn-lt"/>
              </a:rPr>
              <a:t>(John Mark McMillan)</a:t>
            </a:r>
          </a:p>
        </p:txBody>
      </p:sp>
    </p:spTree>
    <p:extLst>
      <p:ext uri="{BB962C8B-B14F-4D97-AF65-F5344CB8AC3E}">
        <p14:creationId xmlns:p14="http://schemas.microsoft.com/office/powerpoint/2010/main" val="1943956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the king of my heart Be the mountain where I run</a:t>
            </a:r>
          </a:p>
          <a:p>
            <a:pPr marL="0" indent="0" algn="ctr">
              <a:buNone/>
            </a:pPr>
            <a:r>
              <a:rPr lang="en-US" sz="4000" dirty="0">
                <a:solidFill>
                  <a:schemeClr val="bg1"/>
                </a:solidFill>
                <a:latin typeface="Arial"/>
                <a:ea typeface="+mn-lt"/>
                <a:cs typeface="+mn-lt"/>
              </a:rPr>
              <a:t>The fountain I drink from Oh, he is my song Let the</a:t>
            </a:r>
          </a:p>
        </p:txBody>
      </p:sp>
    </p:spTree>
    <p:extLst>
      <p:ext uri="{BB962C8B-B14F-4D97-AF65-F5344CB8AC3E}">
        <p14:creationId xmlns:p14="http://schemas.microsoft.com/office/powerpoint/2010/main" val="819838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my heart Be the shadow where I hide The ransom for my life Oh, he is my song You are good, </a:t>
            </a:r>
          </a:p>
        </p:txBody>
      </p:sp>
    </p:spTree>
    <p:extLst>
      <p:ext uri="{BB962C8B-B14F-4D97-AF65-F5344CB8AC3E}">
        <p14:creationId xmlns:p14="http://schemas.microsoft.com/office/powerpoint/2010/main" val="4269717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oh-oh You are good, good, oh-oh You are good, good, oh-oh You are good, good, oh-oh Let</a:t>
            </a:r>
          </a:p>
        </p:txBody>
      </p:sp>
    </p:spTree>
    <p:extLst>
      <p:ext uri="{BB962C8B-B14F-4D97-AF65-F5344CB8AC3E}">
        <p14:creationId xmlns:p14="http://schemas.microsoft.com/office/powerpoint/2010/main" val="405643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king of my heart Be the wind inside my sails The anchor in the waves Oh, he is my song Let the king</a:t>
            </a:r>
          </a:p>
        </p:txBody>
      </p:sp>
    </p:spTree>
    <p:extLst>
      <p:ext uri="{BB962C8B-B14F-4D97-AF65-F5344CB8AC3E}">
        <p14:creationId xmlns:p14="http://schemas.microsoft.com/office/powerpoint/2010/main" val="1537513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my heart Be the fire inside my veins The echo of my days Oh, he is my song You are good, good, </a:t>
            </a:r>
          </a:p>
        </p:txBody>
      </p:sp>
    </p:spTree>
    <p:extLst>
      <p:ext uri="{BB962C8B-B14F-4D97-AF65-F5344CB8AC3E}">
        <p14:creationId xmlns:p14="http://schemas.microsoft.com/office/powerpoint/2010/main" val="3213855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good, oh-oh You are good, good, oh-oh You are good, good, oh-oh You're never</a:t>
            </a:r>
          </a:p>
        </p:txBody>
      </p:sp>
    </p:spTree>
    <p:extLst>
      <p:ext uri="{BB962C8B-B14F-4D97-AF65-F5344CB8AC3E}">
        <p14:creationId xmlns:p14="http://schemas.microsoft.com/office/powerpoint/2010/main" val="3927511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a:t>
            </a:r>
          </a:p>
        </p:txBody>
      </p:sp>
    </p:spTree>
    <p:extLst>
      <p:ext uri="{BB962C8B-B14F-4D97-AF65-F5344CB8AC3E}">
        <p14:creationId xmlns:p14="http://schemas.microsoft.com/office/powerpoint/2010/main" val="2800009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 You're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Never </a:t>
            </a:r>
            <a:r>
              <a:rPr lang="en-US" sz="4400" dirty="0" err="1">
                <a:solidFill>
                  <a:schemeClr val="bg1"/>
                </a:solidFill>
                <a:latin typeface="Arial"/>
                <a:ea typeface="+mn-lt"/>
                <a:cs typeface="+mn-lt"/>
              </a:rPr>
              <a:t>gonna</a:t>
            </a:r>
            <a:r>
              <a:rPr lang="en-US" sz="4400" dirty="0">
                <a:solidFill>
                  <a:schemeClr val="bg1"/>
                </a:solidFill>
                <a:latin typeface="Arial"/>
                <a:ea typeface="+mn-lt"/>
                <a:cs typeface="+mn-lt"/>
              </a:rPr>
              <a:t> let me down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63156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2187381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a:t>
            </a:r>
          </a:p>
        </p:txBody>
      </p:sp>
    </p:spTree>
    <p:extLst>
      <p:ext uri="{BB962C8B-B14F-4D97-AF65-F5344CB8AC3E}">
        <p14:creationId xmlns:p14="http://schemas.microsoft.com/office/powerpoint/2010/main" val="657332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good, oh-oh You are good, good, oh-oh You are good, good, oh-oh You are good, good, </a:t>
            </a:r>
          </a:p>
        </p:txBody>
      </p:sp>
    </p:spTree>
    <p:extLst>
      <p:ext uri="{BB962C8B-B14F-4D97-AF65-F5344CB8AC3E}">
        <p14:creationId xmlns:p14="http://schemas.microsoft.com/office/powerpoint/2010/main" val="30925846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oh-oh You are good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4271439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Never</a:t>
            </a:r>
          </a:p>
        </p:txBody>
      </p:sp>
    </p:spTree>
    <p:extLst>
      <p:ext uri="{BB962C8B-B14F-4D97-AF65-F5344CB8AC3E}">
        <p14:creationId xmlns:p14="http://schemas.microsoft.com/office/powerpoint/2010/main" val="36481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When the night is holding on to me God is holding on And when the night is holding</a:t>
            </a:r>
          </a:p>
        </p:txBody>
      </p:sp>
    </p:spTree>
    <p:extLst>
      <p:ext uri="{BB962C8B-B14F-4D97-AF65-F5344CB8AC3E}">
        <p14:creationId xmlns:p14="http://schemas.microsoft.com/office/powerpoint/2010/main" val="4107083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to me God is holding on.</a:t>
            </a:r>
          </a:p>
        </p:txBody>
      </p:sp>
    </p:spTree>
    <p:extLst>
      <p:ext uri="{BB962C8B-B14F-4D97-AF65-F5344CB8AC3E}">
        <p14:creationId xmlns:p14="http://schemas.microsoft.com/office/powerpoint/2010/main" val="2485886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860728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859421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Sunday Afternoon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21,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0" y="2701926"/>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5943600" y="2743200"/>
            <a:ext cx="6248400" cy="415607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Tuesday Through Thursday Sundown April 23 - 25, 2024 all around the world The Passover Feast is celebrated around the world. On the Biblical calendar it is Nissan 15-17, 5784. It’s when Jesus was crucified, died and was buried in his tomb. But even more profound is this Thursday April 25, 2024 on Nissan 17, 5784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Jesus Rose from the Dead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950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Passover</a:t>
            </a:r>
          </a:p>
          <a:p>
            <a:pPr algn="ctr"/>
            <a:r>
              <a:rPr lang="en-US" dirty="0">
                <a:solidFill>
                  <a:srgbClr val="000000"/>
                </a:solidFill>
              </a:rPr>
              <a:t>(Nisan 15)</a:t>
            </a:r>
          </a:p>
          <a:p>
            <a:pPr algn="ctr"/>
            <a:r>
              <a:rPr lang="en-US" dirty="0">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6691</TotalTime>
  <Words>4258</Words>
  <Application>Microsoft Office PowerPoint</Application>
  <PresentationFormat>Widescreen</PresentationFormat>
  <Paragraphs>251</Paragraphs>
  <Slides>131</Slides>
  <Notes>1</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131</vt:i4>
      </vt:variant>
    </vt:vector>
  </HeadingPairs>
  <TitlesOfParts>
    <vt:vector size="143" baseType="lpstr">
      <vt:lpstr>Arial</vt:lpstr>
      <vt:lpstr>Calibri</vt:lpstr>
      <vt:lpstr>Calibri Light</vt:lpstr>
      <vt:lpstr>Constantia</vt:lpstr>
      <vt:lpstr>Verdana</vt:lpstr>
      <vt:lpstr>Verdana Pro</vt:lpstr>
      <vt:lpstr>Wingdings 2</vt:lpstr>
      <vt:lpstr>1_Mountain Top</vt:lpstr>
      <vt:lpstr>2_Mountain Top</vt:lpstr>
      <vt:lpstr>Flow</vt:lpstr>
      <vt:lpstr>3_Mountain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455</cp:revision>
  <dcterms:created xsi:type="dcterms:W3CDTF">2009-08-18T08:19:59Z</dcterms:created>
  <dcterms:modified xsi:type="dcterms:W3CDTF">2024-04-20T21:08:34Z</dcterms:modified>
</cp:coreProperties>
</file>