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3"/>
  </p:notesMasterIdLst>
  <p:handoutMasterIdLst>
    <p:handoutMasterId r:id="rId44"/>
  </p:handoutMasterIdLst>
  <p:sldIdLst>
    <p:sldId id="1774"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1769" r:id="rId30"/>
    <p:sldId id="1776" r:id="rId31"/>
    <p:sldId id="1777" r:id="rId32"/>
    <p:sldId id="1778" r:id="rId33"/>
    <p:sldId id="969" r:id="rId34"/>
    <p:sldId id="970" r:id="rId35"/>
    <p:sldId id="971" r:id="rId36"/>
    <p:sldId id="972" r:id="rId37"/>
    <p:sldId id="973" r:id="rId38"/>
    <p:sldId id="974" r:id="rId39"/>
    <p:sldId id="975" r:id="rId40"/>
    <p:sldId id="1597" r:id="rId41"/>
    <p:sldId id="852" r:id="rId42"/>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2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799486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Proverbs 3:3-8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Let not mercy and truth forsake you; Bind them around your neck, Write them on the tablet of your heart, 4 And so find favor and high esteem In the sight of God and man. 5 Trust in the LORD with all your heart, And lean not on your own understanding;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In all your ways acknowledge Him, And He shall direct your paths. 7 Do not be wise in your own eyes; Fear the LORD and depart from evil. 8 It will be health to your flesh, And strength to your bones. </a:t>
            </a: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4:10-11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In this is love, not that we loved God, but that He loved us and sent His Son to be the propitiation for our sins. 11 Beloved, if God so loved us, we also ought to love one another.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21 and being fully convinced that what He had promised He was also able to perform.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18:14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"Is anything too hard for the LORD? At the appointed time I will return to you, according to the time of life, and Sarah shall have a son."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Psalm 86:8-13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Among the gods there is none like You, O Lord; Nor are there any works like Your works. 9 All nations whom You have made Shall come and worship before You, O Lord, And shall glorify Your name.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For You are great, and do wondrous things; You alone are God. 11 Teach me Your way, O LORD; I will walk in Your truth; Unite my heart to fear Your name. 12 I will praise You, O Lord my God, with all my heart, And I will glorify Your name forevermore. 13 For great is Your mercy toward me, And You have delivered my soul from the depths of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Sheol</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22 And therefore "it was accounted to him for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without faith it is impossible to please Him, for he who comes to God must believe that He is, and that He is a rewarder of those who diligently seek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Mark 11:22-24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22 So Jesus answered and said to them,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"Have faith in God.</a:t>
            </a:r>
            <a:r>
              <a:rPr lang="en-US" sz="3700" dirty="0">
                <a:effectLst/>
                <a:latin typeface="Verdana" panose="020B0604030504040204" pitchFamily="34" charset="0"/>
                <a:ea typeface="Calibri" panose="020F0502020204030204" pitchFamily="34" charset="0"/>
                <a:cs typeface="Times New Roman" panose="02020603050405020304" pitchFamily="18" charset="0"/>
              </a:rPr>
              <a:t> 23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For assuredly, I say to you, whoever says to this mountain, 'Be removed and be cast into the sea,' and does not doubt in his heart, but believes that those things he says will come to pass, he will have whatever he says.</a:t>
            </a:r>
            <a:r>
              <a:rPr lang="en-US" sz="3700" dirty="0">
                <a:effectLst/>
                <a:latin typeface="Verdana" panose="020B0604030504040204" pitchFamily="34" charset="0"/>
                <a:ea typeface="Calibri" panose="020F0502020204030204" pitchFamily="34" charset="0"/>
                <a:cs typeface="Times New Roman" panose="02020603050405020304" pitchFamily="18" charset="0"/>
              </a:rPr>
              <a:t> 24 </a:t>
            </a:r>
            <a:r>
              <a:rPr lang="en-US" sz="37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I say to you, whatever things you ask when you pray, believe that you receive them, and you will have them.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 are Convinced of God’s Promises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4:19-25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April 17,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23 Now it was not written for his sake alone that it was imputed to him,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15:5-6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5 Then He brought him outside and said, "Look now toward heaven, and count the stars if you are able to number them." And He said to him, "So shall your descendants be." 6 And he believed in the LORD, and He accounted it to him for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4:16-17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16 Therefore it is of faith that it might be according to grace, so that the promise might be sure to all the seed, not only to those who are of the law, but also to those who are of the faith of Abraham, who is the father of us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24 but also for us. It shall be imputed to us who believe in Him who raised up Jesus our Lord from the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These all died in faith, not having received the promises, but having seen them afar off were assured of them, embraced them and confessed that they were strangers and pilgrims on the earth.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Mark 16:15-18</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15 And He said to them,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"Go into all the world and preach the gospel to every creature.</a:t>
            </a:r>
            <a:r>
              <a:rPr lang="en-US" sz="3600" dirty="0">
                <a:effectLst/>
                <a:latin typeface="Verdana" panose="020B0604030504040204" pitchFamily="34" charset="0"/>
                <a:ea typeface="Calibri" panose="020F0502020204030204" pitchFamily="34" charset="0"/>
                <a:cs typeface="Times New Roman" panose="02020603050405020304" pitchFamily="18" charset="0"/>
              </a:rPr>
              <a:t> 16 </a:t>
            </a:r>
            <a:r>
              <a:rPr lang="en-US" sz="36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He who believes and is baptized will be saved; but he who does not believe will be condemned.</a:t>
            </a: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b="1" dirty="0">
                <a:effectLst/>
                <a:latin typeface="Verdana" panose="020B0604030504040204" pitchFamily="34" charset="0"/>
                <a:ea typeface="Calibri" panose="020F0502020204030204" pitchFamily="34" charset="0"/>
                <a:cs typeface="Calibri" panose="020F0502020204030204" pitchFamily="34" charset="0"/>
              </a:rPr>
              <a:t>  </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these signs will follow those who believe: In My name they will cast out demons; they will speak with new tongues;</a:t>
            </a:r>
            <a:r>
              <a:rPr lang="en-US" sz="4000" dirty="0">
                <a:effectLst/>
                <a:latin typeface="Verdana" panose="020B0604030504040204" pitchFamily="34" charset="0"/>
                <a:ea typeface="Calibri" panose="020F0502020204030204" pitchFamily="34" charset="0"/>
                <a:cs typeface="Times New Roman" panose="02020603050405020304" pitchFamily="18" charset="0"/>
              </a:rPr>
              <a:t> 18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they will take up serpents; and if they drink anything deadly, it will by no means hurt them; they will lay hands on the sick, and they will recover."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25 who was delivered up because of our offenses, and was raised because of our justification.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53:4-5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4 Surely He has borne our griefs And carried our sorrows; Yet we esteemed Him stricken, Smitten by God, and afflicted. 5 But He was wounded for our transgressions, He was bruised for our iniquities; The chastisement for our peace was upon Him, And by His stripes we are healed.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8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15:12-19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Now if Christ is preached that He has been raised from the dead, how do some among you say that there is no resurrection of the dead? 13 But if there is no resurrection of the dead, then Christ is not risen.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639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Calibri" panose="020F0502020204030204" pitchFamily="34" charset="0"/>
              </a:rPr>
              <a:t>Romans 4:19-25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19 And not being weak in faith, he did not consider his own body, already dead (since he was about a hundred years old), and the deadness of Sarah's womb. 20 He did not waver at the promise of God through unbelief, but was strengthened in faith, giving glory to God, 21 and being fully convinced that what He had promised He was also able to perform.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14 And if Christ is not risen, then our preaching is empty and your faith is also empty. 15 Yes, and we are found false witnesses of God, because we have testified of God that He raised up Christ, whom He did not raise up--if in fact the dead do not rise. 16 For if the dead do not rise, then Christ is not risen.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3794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17 And if Christ is not risen, your faith is futile; you are still in your sins! 18 Then also those who have fallen asleep in Christ have perished. 19 If in this life only we have hope in Christ, we are of all men the most pitiable.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885898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22 And therefore "it was accounted to him for righteousness."  23 Now it was not written for his sake alone that it was imputed to him, 24 but also for us. It shall be imputed to us who believe in Him who raised up Jesus our Lord from the dead, 25 who was delivered up because of our offenses, and was raised because of our justification.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19 And not being weak in faith, he did not consider his own body, already dead (since he was about a hundred years old), and the deadness of Sarah's womb.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17:17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Then Abraham fell on his face and laughed, and said in his heart, "Shall a child be born to a man who is one hundred years old? And shall Sarah, who is ninety years old, bear a child?"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Genesis 18:11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Abraham and Sarah were old, well advanced in age; and Sarah had passed the age of childbearing”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11:11-12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By faith Sarah herself also received strength to conceive seed, and she bore a child when she was past the age, because she judged Him faithful who had promised. 12 Therefore from one man, and him as good as dead, were born as many as the stars of the sky in multitude--innumerable as the sand which is by the seashore.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20 He did not waver at the promise of God through unbelief, but was strengthened in faith, giving glory to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16488</TotalTime>
  <Words>1987</Words>
  <Application>Microsoft Office PowerPoint</Application>
  <PresentationFormat>Widescreen</PresentationFormat>
  <Paragraphs>166</Paragraphs>
  <Slides>40</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812</cp:revision>
  <dcterms:created xsi:type="dcterms:W3CDTF">2009-08-18T08:19:59Z</dcterms:created>
  <dcterms:modified xsi:type="dcterms:W3CDTF">2024-04-18T05:06:20Z</dcterms:modified>
</cp:coreProperties>
</file>