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42"/>
  </p:notesMasterIdLst>
  <p:handoutMasterIdLst>
    <p:handoutMasterId r:id="rId43"/>
  </p:handoutMasterIdLst>
  <p:sldIdLst>
    <p:sldId id="1774" r:id="rId3"/>
    <p:sldId id="826" r:id="rId4"/>
    <p:sldId id="999" r:id="rId5"/>
    <p:sldId id="1000" r:id="rId6"/>
    <p:sldId id="1001" r:id="rId7"/>
    <p:sldId id="1040" r:id="rId8"/>
    <p:sldId id="464" r:id="rId9"/>
    <p:sldId id="833" r:id="rId10"/>
    <p:sldId id="465" r:id="rId11"/>
    <p:sldId id="373" r:id="rId12"/>
    <p:sldId id="978" r:id="rId13"/>
    <p:sldId id="374" r:id="rId14"/>
    <p:sldId id="979" r:id="rId15"/>
    <p:sldId id="375" r:id="rId16"/>
    <p:sldId id="981" r:id="rId17"/>
    <p:sldId id="1760" r:id="rId18"/>
    <p:sldId id="980" r:id="rId19"/>
    <p:sldId id="985" r:id="rId20"/>
    <p:sldId id="984" r:id="rId21"/>
    <p:sldId id="1003" r:id="rId22"/>
    <p:sldId id="983" r:id="rId23"/>
    <p:sldId id="1763" r:id="rId24"/>
    <p:sldId id="1768" r:id="rId25"/>
    <p:sldId id="1767" r:id="rId26"/>
    <p:sldId id="1766" r:id="rId27"/>
    <p:sldId id="1765" r:id="rId28"/>
    <p:sldId id="1764" r:id="rId29"/>
    <p:sldId id="1769" r:id="rId30"/>
    <p:sldId id="1776" r:id="rId31"/>
    <p:sldId id="1777" r:id="rId32"/>
    <p:sldId id="969" r:id="rId33"/>
    <p:sldId id="970" r:id="rId34"/>
    <p:sldId id="971" r:id="rId35"/>
    <p:sldId id="972" r:id="rId36"/>
    <p:sldId id="973" r:id="rId37"/>
    <p:sldId id="974" r:id="rId38"/>
    <p:sldId id="975" r:id="rId39"/>
    <p:sldId id="1597" r:id="rId40"/>
    <p:sldId id="852" r:id="rId41"/>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12" d="100"/>
          <a:sy n="112" d="100"/>
        </p:scale>
        <p:origin x="144" y="9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3799486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4:5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“to redeem those who were under the law, that we might receive the adoption as sons”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3 And not only that, but we also glory in tribulations, knowing that tribulation produces perseverance;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11:23-28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23 Are they ministers of Christ?--I speak as a fool--I am more: in labors more abundant, in stripes above measure, in prisons more frequently, in deaths often. 24 From the Jews five times I received forty stripes minus one.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25 Three times I was beaten with rods; once I was stoned; three times I was shipwrecked; a night and a day I have been in the deep; 26 in journeys often, in perils of waters, in perils of robbers, in perils of my own countrymen, in perils of the Gentiles, in perils in the city, in perils in the wilderness, in perils in the sea, in perils among false brethren;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27 in weariness and toil, in sleeplessness often, in hunger and thirst, in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fastings</a:t>
            </a:r>
            <a:r>
              <a:rPr lang="en-US" sz="4000" dirty="0">
                <a:effectLst/>
                <a:latin typeface="Verdana" panose="020B0604030504040204" pitchFamily="34" charset="0"/>
                <a:ea typeface="Calibri" panose="020F0502020204030204" pitchFamily="34" charset="0"/>
                <a:cs typeface="Times New Roman" panose="02020603050405020304" pitchFamily="18" charset="0"/>
              </a:rPr>
              <a:t> often, in cold and nakedness-- 28 besides the other things, what comes upon me daily: my deep concern for all the churches.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1:6-7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In this you greatly rejoice, though now for a little while, if need be, you have been grieved by various trials, 7 that the genuineness of your faith, being much more precious than gold that perishes, though it is tested by fire, may be found to praise, honor, and glory at the revelation of Jesus Christ,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4 and perseverance, character; and character, hope.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9869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The word character (</a:t>
            </a:r>
            <a:r>
              <a:rPr lang="en-US" sz="4000" b="1" dirty="0" err="1">
                <a:effectLst/>
                <a:latin typeface="Verdana" panose="020B0604030504040204" pitchFamily="34" charset="0"/>
                <a:ea typeface="Calibri" panose="020F0502020204030204" pitchFamily="34" charset="0"/>
                <a:cs typeface="Calibri" panose="020F0502020204030204" pitchFamily="34" charset="0"/>
              </a:rPr>
              <a:t>dokime</a:t>
            </a:r>
            <a:r>
              <a:rPr lang="en-US" sz="4000" b="1" dirty="0">
                <a:effectLst/>
                <a:latin typeface="Verdana" panose="020B0604030504040204" pitchFamily="34" charset="0"/>
                <a:ea typeface="Calibri" panose="020F0502020204030204" pitchFamily="34" charset="0"/>
                <a:cs typeface="Calibri" panose="020F0502020204030204" pitchFamily="34" charset="0"/>
              </a:rPr>
              <a:t>) includes the idea of “approved as a result of testing.”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5 Now hope does not disappoint, because the love of God has been poured out in our hearts by the Holy Spirit who was given to 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5:14-15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For the love of Christ compels us, because we judge thus: that if One died for all, then all died; 15 and He died for all, that those who live should live no longer for themselves, but for Him who died for them and rose again.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God Demonstrates His Love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Romans 5:1-8</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May 8, 2024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close-up of a letter&#10;&#10;Description automatically generated">
            <a:extLst>
              <a:ext uri="{FF2B5EF4-FFF2-40B4-BE49-F238E27FC236}">
                <a16:creationId xmlns:a16="http://schemas.microsoft.com/office/drawing/2014/main" id="{81661CF7-9DB2-18F7-64F5-95EE09707A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23182"/>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50908" y="5695950"/>
            <a:ext cx="1549399" cy="11620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Titus 3:5-7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not by works of righteousness which we have done, but according to His mercy He saved us, through the washing of regeneration and renewing of the Holy Spirit, 6 whom He poured out on us abundantly through Jesus Christ our Savior, 7 that having been justified by His grace we should become heirs according to the hope of eternal life.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6 For when we were still without strength, in due time Christ died for the ungodly.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4:4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when the fullness of the time had come, God sent forth His Son, born of a woman, born under the law”</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6506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7 For scarcely for a righteous man will one die; yet perhaps for a good man someone would even dare to die.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3683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15:13-17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Greater love has no one than this, than to lay down one's life for his friends.</a:t>
            </a:r>
            <a:r>
              <a:rPr lang="en-US" sz="4000" dirty="0">
                <a:effectLst/>
                <a:latin typeface="Verdana" panose="020B0604030504040204" pitchFamily="34" charset="0"/>
                <a:ea typeface="Calibri" panose="020F0502020204030204" pitchFamily="34" charset="0"/>
                <a:cs typeface="Times New Roman" panose="02020603050405020304" pitchFamily="18" charset="0"/>
              </a:rPr>
              <a:t> 14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You are My friends if you do whatever I command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2658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No longer do I call you servants, for a servant does not know what his master is doing; but I have called you friends, for all things that I heard from My Father I have made known to you.</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7150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You did not choose Me, but I chose you and appointed you that you should go and bear fruit, and that your fruit should remain, that whatever you ask the Father in My name He may give you.</a:t>
            </a:r>
            <a:r>
              <a:rPr lang="en-US" sz="4000" dirty="0">
                <a:effectLst/>
                <a:latin typeface="Verdana" panose="020B0604030504040204" pitchFamily="34" charset="0"/>
                <a:ea typeface="Calibri" panose="020F0502020204030204" pitchFamily="34" charset="0"/>
                <a:cs typeface="Times New Roman" panose="02020603050405020304" pitchFamily="18" charset="0"/>
              </a:rPr>
              <a:t> 17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These things I command you, that you love one another.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16451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8 But God demonstrates His own love toward us, in that while we were still sinners, Christ died for 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59468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3:16-21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God so loved the world that He gave His only begotten Son, that whoever believes in Him should not perish but have everlasting life.</a:t>
            </a:r>
            <a:r>
              <a:rPr lang="en-US" sz="4000" dirty="0">
                <a:effectLst/>
                <a:latin typeface="Verdana" panose="020B0604030504040204" pitchFamily="34" charset="0"/>
                <a:ea typeface="Calibri" panose="020F0502020204030204" pitchFamily="34" charset="0"/>
                <a:cs typeface="Times New Roman" panose="02020603050405020304" pitchFamily="18" charset="0"/>
              </a:rPr>
              <a:t> 17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God did not send His Son into the world to condemn the world, but that the world through Him might be saved.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48133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He who believes in Him is not condemned; but he who does not believe is condemned already, because he has not believed in the name of the only begotten Son of God.</a:t>
            </a:r>
            <a:r>
              <a:rPr lang="en-US" sz="4000" dirty="0">
                <a:effectLst/>
                <a:latin typeface="Verdana" panose="020B0604030504040204" pitchFamily="34" charset="0"/>
                <a:ea typeface="Calibri" panose="020F0502020204030204" pitchFamily="34" charset="0"/>
                <a:cs typeface="Times New Roman" panose="02020603050405020304" pitchFamily="18" charset="0"/>
              </a:rPr>
              <a:t> 19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this is the condemnation, that the light has come into the world, and men loved darkness rather than light, because their deeds were evil.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639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Calibri" panose="020F0502020204030204" pitchFamily="34" charset="0"/>
              </a:rPr>
              <a:t>Romans 5:1-8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1 Therefore, having been justified by faith, we have peace with God through our Lord Jesus Christ, 2 through whom also we have access by faith into this grace in which we stand, and rejoice in hope of the glory of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20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everyone practicing evil hates the light and does not come to the light, lest his deeds should be exposed.</a:t>
            </a:r>
            <a:r>
              <a:rPr lang="en-US" sz="4000" dirty="0">
                <a:effectLst/>
                <a:latin typeface="Verdana" panose="020B0604030504040204" pitchFamily="34" charset="0"/>
                <a:ea typeface="Calibri" panose="020F0502020204030204" pitchFamily="34" charset="0"/>
                <a:cs typeface="Times New Roman" panose="02020603050405020304" pitchFamily="18" charset="0"/>
              </a:rPr>
              <a:t> 21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he who does the truth comes to the light, that his deeds may be clearly seen, that they have been done in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37945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3 And not only that, but we also glory in tribulations, knowing that tribulation produces perseverance; 4 and perseverance, character; and character, hope. 5 Now hope does not disappoint, because the love of God has been poured out in our hearts by the Holy Spirit who was given to 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6 For when we were still without strength, in due time Christ died for the ungodly. 7 For scarcely for a righteous man will one die; yet perhaps for a good man someone would even dare to die. 8 But God demonstrates His own love toward us, in that while we were still sinners, Christ died for 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1 Therefore, having been justified by faith, we have peace with God through our Lord Jesus Christ,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2:16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“knowing that a man is not justified by the works of the law but by faith in Jesus Christ, even we have believed in Christ Jesus, that we might be justified by faith in Christ and not by the works of the law; for by the works of the law no flesh shall be justified”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2 through whom also we have access by faith into this grace in which we stand, and rejoice in hope of the glory of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15:15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“No longer do I call you servants, for a servant does not know what his master is doing; but I have called you friends, for all things that I heard from My Father I have made known to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16840</TotalTime>
  <Words>1790</Words>
  <Application>Microsoft Office PowerPoint</Application>
  <PresentationFormat>Widescreen</PresentationFormat>
  <Paragraphs>162</Paragraphs>
  <Slides>39</Slides>
  <Notes>0</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39</vt:i4>
      </vt:variant>
    </vt:vector>
  </HeadingPairs>
  <TitlesOfParts>
    <vt:vector size="47" baseType="lpstr">
      <vt:lpstr>Arial</vt:lpstr>
      <vt:lpstr>Calibri</vt:lpstr>
      <vt:lpstr>Tahoma</vt:lpstr>
      <vt:lpstr>Times New Roman</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814</cp:revision>
  <dcterms:created xsi:type="dcterms:W3CDTF">2009-08-18T08:19:59Z</dcterms:created>
  <dcterms:modified xsi:type="dcterms:W3CDTF">2024-05-09T19:40:03Z</dcterms:modified>
</cp:coreProperties>
</file>