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18"/>
  </p:notesMasterIdLst>
  <p:handoutMasterIdLst>
    <p:handoutMasterId r:id="rId119"/>
  </p:handoutMasterIdLst>
  <p:sldIdLst>
    <p:sldId id="1601" r:id="rId5"/>
    <p:sldId id="1274" r:id="rId6"/>
    <p:sldId id="1275" r:id="rId7"/>
    <p:sldId id="1276" r:id="rId8"/>
    <p:sldId id="1277" r:id="rId9"/>
    <p:sldId id="1046" r:id="rId10"/>
    <p:sldId id="1047" r:id="rId11"/>
    <p:sldId id="1048" r:id="rId12"/>
    <p:sldId id="1049" r:id="rId13"/>
    <p:sldId id="1050" r:id="rId14"/>
    <p:sldId id="1051" r:id="rId15"/>
    <p:sldId id="1052" r:id="rId16"/>
    <p:sldId id="1053" r:id="rId17"/>
    <p:sldId id="1054" r:id="rId18"/>
    <p:sldId id="1055" r:id="rId19"/>
    <p:sldId id="300" r:id="rId20"/>
    <p:sldId id="299" r:id="rId21"/>
    <p:sldId id="298" r:id="rId22"/>
    <p:sldId id="1167" r:id="rId23"/>
    <p:sldId id="1168" r:id="rId24"/>
    <p:sldId id="1169" r:id="rId25"/>
    <p:sldId id="261" r:id="rId26"/>
    <p:sldId id="262" r:id="rId27"/>
    <p:sldId id="263" r:id="rId28"/>
    <p:sldId id="301" r:id="rId29"/>
    <p:sldId id="1174" r:id="rId30"/>
    <p:sldId id="1173" r:id="rId31"/>
    <p:sldId id="1172" r:id="rId32"/>
    <p:sldId id="1171" r:id="rId33"/>
    <p:sldId id="1170" r:id="rId34"/>
    <p:sldId id="1175" r:id="rId35"/>
    <p:sldId id="1775" r:id="rId36"/>
    <p:sldId id="1776" r:id="rId37"/>
    <p:sldId id="1777" r:id="rId38"/>
    <p:sldId id="1778" r:id="rId39"/>
    <p:sldId id="1779" r:id="rId40"/>
    <p:sldId id="1780" r:id="rId41"/>
    <p:sldId id="1781" r:id="rId42"/>
    <p:sldId id="1782" r:id="rId43"/>
    <p:sldId id="1783" r:id="rId44"/>
    <p:sldId id="1784" r:id="rId45"/>
    <p:sldId id="1785" r:id="rId46"/>
    <p:sldId id="1786" r:id="rId47"/>
    <p:sldId id="1787" r:id="rId48"/>
    <p:sldId id="1788" r:id="rId49"/>
    <p:sldId id="1789" r:id="rId50"/>
    <p:sldId id="1790" r:id="rId51"/>
    <p:sldId id="1791" r:id="rId52"/>
    <p:sldId id="1792" r:id="rId53"/>
    <p:sldId id="1793" r:id="rId54"/>
    <p:sldId id="1794" r:id="rId55"/>
    <p:sldId id="1627" r:id="rId56"/>
    <p:sldId id="1628" r:id="rId57"/>
    <p:sldId id="886" r:id="rId58"/>
    <p:sldId id="432" r:id="rId59"/>
    <p:sldId id="433" r:id="rId60"/>
    <p:sldId id="434" r:id="rId61"/>
    <p:sldId id="435" r:id="rId62"/>
    <p:sldId id="436" r:id="rId63"/>
    <p:sldId id="437" r:id="rId64"/>
    <p:sldId id="438" r:id="rId65"/>
    <p:sldId id="439" r:id="rId66"/>
    <p:sldId id="1757" r:id="rId67"/>
    <p:sldId id="460" r:id="rId68"/>
    <p:sldId id="826" r:id="rId69"/>
    <p:sldId id="999" r:id="rId70"/>
    <p:sldId id="1000" r:id="rId71"/>
    <p:sldId id="1001" r:id="rId72"/>
    <p:sldId id="1040" r:id="rId73"/>
    <p:sldId id="1741" r:id="rId74"/>
    <p:sldId id="464" r:id="rId75"/>
    <p:sldId id="1742" r:id="rId76"/>
    <p:sldId id="1743" r:id="rId77"/>
    <p:sldId id="833" r:id="rId78"/>
    <p:sldId id="465" r:id="rId79"/>
    <p:sldId id="1773" r:id="rId80"/>
    <p:sldId id="1819" r:id="rId81"/>
    <p:sldId id="382" r:id="rId82"/>
    <p:sldId id="1752" r:id="rId83"/>
    <p:sldId id="373" r:id="rId84"/>
    <p:sldId id="978" r:id="rId85"/>
    <p:sldId id="374" r:id="rId86"/>
    <p:sldId id="979" r:id="rId87"/>
    <p:sldId id="375" r:id="rId88"/>
    <p:sldId id="981" r:id="rId89"/>
    <p:sldId id="1753" r:id="rId90"/>
    <p:sldId id="1754" r:id="rId91"/>
    <p:sldId id="980" r:id="rId92"/>
    <p:sldId id="985" r:id="rId93"/>
    <p:sldId id="984" r:id="rId94"/>
    <p:sldId id="1003" r:id="rId95"/>
    <p:sldId id="983" r:id="rId96"/>
    <p:sldId id="1002" r:id="rId97"/>
    <p:sldId id="1016" r:id="rId98"/>
    <p:sldId id="1015" r:id="rId99"/>
    <p:sldId id="1026" r:id="rId100"/>
    <p:sldId id="1025" r:id="rId101"/>
    <p:sldId id="1024" r:id="rId102"/>
    <p:sldId id="1598" r:id="rId103"/>
    <p:sldId id="1603" r:id="rId104"/>
    <p:sldId id="1736" r:id="rId105"/>
    <p:sldId id="1737" r:id="rId106"/>
    <p:sldId id="1755" r:id="rId107"/>
    <p:sldId id="1738" r:id="rId108"/>
    <p:sldId id="1740" r:id="rId109"/>
    <p:sldId id="970" r:id="rId110"/>
    <p:sldId id="971" r:id="rId111"/>
    <p:sldId id="972" r:id="rId112"/>
    <p:sldId id="973" r:id="rId113"/>
    <p:sldId id="974" r:id="rId114"/>
    <p:sldId id="975" r:id="rId115"/>
    <p:sldId id="1597" r:id="rId116"/>
    <p:sldId id="852" r:id="rId11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handoutMaster" Target="handoutMasters/handout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5/18/2024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5/18/2024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5/18/2024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5544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8358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36179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770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1512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9542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0776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793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6107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1399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172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5/18/2024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7185865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praise) (To lift up holy praise) Jesus we are here, we're here for You We've gathered in this</a:t>
            </a:r>
          </a:p>
        </p:txBody>
      </p:sp>
    </p:spTree>
    <p:extLst>
      <p:ext uri="{BB962C8B-B14F-4D97-AF65-F5344CB8AC3E}">
        <p14:creationId xmlns:p14="http://schemas.microsoft.com/office/powerpoint/2010/main" val="4844583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Love has been perfected among us in this: that we may have boldness in the day of judgment; because as He is, so are we in this world. 18 There is no fear in love; but perfect love casts out fear, because fear involves torment. But he who fears has not been made perfect in love. 19 We love Him because He first loved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8242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5:11-15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Century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Since we know what it means to fear the Lord, we try to help people accept the truth about us. God knows what we really are, and I hope that in your hearts you know, too.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8607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We are not trying to prove ourselves to you again, but we are telling you about ourselves so you will be proud of us. Then you will have an answer for those who are proud about things that can be seen rather than what is in the heart. 13 If we are out of our minds, it is for God. If we have our right minds, it is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29590370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 love of Christ controls us, because we know that One died for all, so all have died. 15 Christ died for all so that those who live would not continue to live for themselves. He died for them and was raised from the dead so that they would live for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537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to honor You (You alone) To worship You in Spirit and in truth Oh Jesus we are here, we're for</a:t>
            </a:r>
          </a:p>
        </p:txBody>
      </p:sp>
    </p:spTree>
    <p:extLst>
      <p:ext uri="{BB962C8B-B14F-4D97-AF65-F5344CB8AC3E}">
        <p14:creationId xmlns:p14="http://schemas.microsoft.com/office/powerpoint/2010/main" val="1980158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God, how good it is to praise You) (How good it is to worship) (Oh how good it is to pour out, </a:t>
            </a:r>
          </a:p>
        </p:txBody>
      </p:sp>
    </p:spTree>
    <p:extLst>
      <p:ext uri="{BB962C8B-B14F-4D97-AF65-F5344CB8AC3E}">
        <p14:creationId xmlns:p14="http://schemas.microsoft.com/office/powerpoint/2010/main" val="56693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 (To lift up holy praise) Jesus we are here, we're here for You We've gathered in this place</a:t>
            </a:r>
          </a:p>
        </p:txBody>
      </p:sp>
    </p:spTree>
    <p:extLst>
      <p:ext uri="{BB962C8B-B14F-4D97-AF65-F5344CB8AC3E}">
        <p14:creationId xmlns:p14="http://schemas.microsoft.com/office/powerpoint/2010/main" val="4268836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honor You To worship You in Spirit and in truth Jesus we are here, we're for You (Here for You)</a:t>
            </a:r>
          </a:p>
        </p:txBody>
      </p:sp>
    </p:spTree>
    <p:extLst>
      <p:ext uri="{BB962C8B-B14F-4D97-AF65-F5344CB8AC3E}">
        <p14:creationId xmlns:p14="http://schemas.microsoft.com/office/powerpoint/2010/main" val="137665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here for You, Lord) (We're here for You).</a:t>
            </a:r>
          </a:p>
        </p:txBody>
      </p:sp>
    </p:spTree>
    <p:extLst>
      <p:ext uri="{BB962C8B-B14F-4D97-AF65-F5344CB8AC3E}">
        <p14:creationId xmlns:p14="http://schemas.microsoft.com/office/powerpoint/2010/main" val="358972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Stand In Your Love</a:t>
            </a:r>
            <a:br>
              <a:rPr lang="en-US" sz="4000" dirty="0">
                <a:solidFill>
                  <a:schemeClr val="bg1"/>
                </a:solidFill>
                <a:latin typeface="Arial Black"/>
                <a:cs typeface="Calibri Light"/>
              </a:rPr>
            </a:br>
            <a:r>
              <a:rPr lang="en-US" sz="4000" dirty="0">
                <a:solidFill>
                  <a:schemeClr val="bg1"/>
                </a:solidFill>
                <a:latin typeface="Arial Black"/>
                <a:cs typeface="Calibri Light"/>
              </a:rPr>
              <a:t>(Bethel)</a:t>
            </a:r>
          </a:p>
        </p:txBody>
      </p:sp>
    </p:spTree>
    <p:extLst>
      <p:ext uri="{BB962C8B-B14F-4D97-AF65-F5344CB8AC3E}">
        <p14:creationId xmlns:p14="http://schemas.microsoft.com/office/powerpoint/2010/main" val="136801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darkness tries to roll over my bones When sorrow comes to steal the joy I own When</a:t>
            </a:r>
          </a:p>
        </p:txBody>
      </p:sp>
    </p:spTree>
    <p:extLst>
      <p:ext uri="{BB962C8B-B14F-4D97-AF65-F5344CB8AC3E}">
        <p14:creationId xmlns:p14="http://schemas.microsoft.com/office/powerpoint/2010/main" val="150743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brokenness and pain is all I know I won't be shaken, no, I won't be shaken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fear doesn't stand a</a:t>
            </a:r>
          </a:p>
        </p:txBody>
      </p:sp>
    </p:spTree>
    <p:extLst>
      <p:ext uri="{BB962C8B-B14F-4D97-AF65-F5344CB8AC3E}">
        <p14:creationId xmlns:p14="http://schemas.microsoft.com/office/powerpoint/2010/main" val="390594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38701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We’re Here For You</a:t>
            </a:r>
          </a:p>
          <a:p>
            <a:pPr marL="0" indent="0" algn="ctr">
              <a:buNone/>
            </a:pPr>
            <a:r>
              <a:rPr lang="en-US" sz="4400" b="1" dirty="0">
                <a:solidFill>
                  <a:schemeClr val="bg1"/>
                </a:solidFill>
                <a:latin typeface="Arial"/>
                <a:ea typeface="+mn-lt"/>
                <a:cs typeface="+mn-lt"/>
              </a:rPr>
              <a:t>(Jeremy Riddle)</a:t>
            </a:r>
          </a:p>
        </p:txBody>
      </p:sp>
    </p:spTree>
    <p:extLst>
      <p:ext uri="{BB962C8B-B14F-4D97-AF65-F5344CB8AC3E}">
        <p14:creationId xmlns:p14="http://schemas.microsoft.com/office/powerpoint/2010/main" val="14405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Shame no longer has a place to hide And I am not a</a:t>
            </a:r>
          </a:p>
        </p:txBody>
      </p:sp>
    </p:spTree>
    <p:extLst>
      <p:ext uri="{BB962C8B-B14F-4D97-AF65-F5344CB8AC3E}">
        <p14:creationId xmlns:p14="http://schemas.microsoft.com/office/powerpoint/2010/main" val="818292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captive to the lies I'm not afraid to leave my past behind Oh, I won't be shaken, no, I won't be shaken</a:t>
            </a:r>
          </a:p>
        </p:txBody>
      </p:sp>
    </p:spTree>
    <p:extLst>
      <p:ext uri="{BB962C8B-B14F-4D97-AF65-F5344CB8AC3E}">
        <p14:creationId xmlns:p14="http://schemas.microsoft.com/office/powerpoint/2010/main" val="394794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 doesn't stand a chance When I stand in Your love My fear doesn't stand a chance When I stand in</a:t>
            </a:r>
          </a:p>
        </p:txBody>
      </p:sp>
    </p:spTree>
    <p:extLst>
      <p:ext uri="{BB962C8B-B14F-4D97-AF65-F5344CB8AC3E}">
        <p14:creationId xmlns:p14="http://schemas.microsoft.com/office/powerpoint/2010/main" val="379780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My fear doesn't stand a chance When I stand in Your love Oh, I'm standing There's power</a:t>
            </a:r>
          </a:p>
        </p:txBody>
      </p:sp>
    </p:spTree>
    <p:extLst>
      <p:ext uri="{BB962C8B-B14F-4D97-AF65-F5344CB8AC3E}">
        <p14:creationId xmlns:p14="http://schemas.microsoft.com/office/powerpoint/2010/main" val="273652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can break off every chain There's power that can empty out a grave There's resurrection power that</a:t>
            </a:r>
          </a:p>
        </p:txBody>
      </p:sp>
    </p:spTree>
    <p:extLst>
      <p:ext uri="{BB962C8B-B14F-4D97-AF65-F5344CB8AC3E}">
        <p14:creationId xmlns:p14="http://schemas.microsoft.com/office/powerpoint/2010/main" val="293668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save There's power in Your name, power in Your name My fear doesn't stand a chance When I stand</a:t>
            </a:r>
          </a:p>
        </p:txBody>
      </p:sp>
    </p:spTree>
    <p:extLst>
      <p:ext uri="{BB962C8B-B14F-4D97-AF65-F5344CB8AC3E}">
        <p14:creationId xmlns:p14="http://schemas.microsoft.com/office/powerpoint/2010/main" val="3217554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Your love My fear doesn't stand a chance When I stand in Your love My fear doesn't stand a chance</a:t>
            </a:r>
          </a:p>
        </p:txBody>
      </p:sp>
    </p:spTree>
    <p:extLst>
      <p:ext uri="{BB962C8B-B14F-4D97-AF65-F5344CB8AC3E}">
        <p14:creationId xmlns:p14="http://schemas.microsoft.com/office/powerpoint/2010/main" val="428979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stand in Your love Oh, when, when I'm standing in Your love Oh, my fear doesn't stand a</a:t>
            </a:r>
          </a:p>
        </p:txBody>
      </p:sp>
    </p:spTree>
    <p:extLst>
      <p:ext uri="{BB962C8B-B14F-4D97-AF65-F5344CB8AC3E}">
        <p14:creationId xmlns:p14="http://schemas.microsoft.com/office/powerpoint/2010/main" val="3389088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2157111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128843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are here, we're here for You We’ve gathered in this place to honor You To worship You in</a:t>
            </a:r>
          </a:p>
        </p:txBody>
      </p:sp>
    </p:spTree>
    <p:extLst>
      <p:ext uri="{BB962C8B-B14F-4D97-AF65-F5344CB8AC3E}">
        <p14:creationId xmlns:p14="http://schemas.microsoft.com/office/powerpoint/2010/main" val="51710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Oh, I standing in Your love Oh, standing on the rock</a:t>
            </a:r>
          </a:p>
        </p:txBody>
      </p:sp>
    </p:spTree>
    <p:extLst>
      <p:ext uri="{BB962C8B-B14F-4D97-AF65-F5344CB8AC3E}">
        <p14:creationId xmlns:p14="http://schemas.microsoft.com/office/powerpoint/2010/main" val="2487128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 am standing, standing in Your love</a:t>
            </a:r>
          </a:p>
        </p:txBody>
      </p:sp>
    </p:spTree>
    <p:extLst>
      <p:ext uri="{BB962C8B-B14F-4D97-AF65-F5344CB8AC3E}">
        <p14:creationId xmlns:p14="http://schemas.microsoft.com/office/powerpoint/2010/main" val="914358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His Name is Jesus”</a:t>
            </a:r>
          </a:p>
          <a:p>
            <a:pPr marL="0" indent="0" algn="ctr">
              <a:buNone/>
            </a:pPr>
            <a:r>
              <a:rPr lang="en-US" sz="4400" b="1" dirty="0">
                <a:solidFill>
                  <a:schemeClr val="bg1"/>
                </a:solidFill>
                <a:latin typeface="Arial"/>
                <a:ea typeface="+mn-lt"/>
                <a:cs typeface="+mn-lt"/>
              </a:rPr>
              <a:t>(Jeremy Riddle)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2359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only One strong enough to save There's only One who overcame the grave There's only One</a:t>
            </a:r>
          </a:p>
        </p:txBody>
      </p:sp>
    </p:spTree>
    <p:extLst>
      <p:ext uri="{BB962C8B-B14F-4D97-AF65-F5344CB8AC3E}">
        <p14:creationId xmlns:p14="http://schemas.microsoft.com/office/powerpoint/2010/main" val="33197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who's worthy of all praise And in His hands, the keys of death and hell And in His name, a power that can</a:t>
            </a:r>
          </a:p>
        </p:txBody>
      </p:sp>
    </p:spTree>
    <p:extLst>
      <p:ext uri="{BB962C8B-B14F-4D97-AF65-F5344CB8AC3E}">
        <p14:creationId xmlns:p14="http://schemas.microsoft.com/office/powerpoint/2010/main" val="320769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heal And by His blood, our sins are washed away His name is Jesus His name is Jesus His name is</a:t>
            </a:r>
          </a:p>
        </p:txBody>
      </p:sp>
    </p:spTree>
    <p:extLst>
      <p:ext uri="{BB962C8B-B14F-4D97-AF65-F5344CB8AC3E}">
        <p14:creationId xmlns:p14="http://schemas.microsoft.com/office/powerpoint/2010/main" val="38621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Wonderful Counselor, Almighty God! Nations kneel</a:t>
            </a:r>
          </a:p>
          <a:p>
            <a:pPr marL="0" indent="0" algn="ctr">
              <a:buNone/>
            </a:pPr>
            <a:r>
              <a:rPr lang="en-US" sz="4000" dirty="0">
                <a:solidFill>
                  <a:schemeClr val="bg1"/>
                </a:solidFill>
                <a:latin typeface="Arial"/>
                <a:ea typeface="+mn-lt"/>
                <a:cs typeface="+mn-lt"/>
              </a:rPr>
              <a:t>And glorify the Lord! Let all the earth Tremble for He</a:t>
            </a:r>
          </a:p>
        </p:txBody>
      </p:sp>
    </p:spTree>
    <p:extLst>
      <p:ext uri="{BB962C8B-B14F-4D97-AF65-F5344CB8AC3E}">
        <p14:creationId xmlns:p14="http://schemas.microsoft.com/office/powerpoint/2010/main" val="421590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comes! And He will judge the living and the dead!</a:t>
            </a:r>
          </a:p>
          <a:p>
            <a:pPr marL="0" indent="0" algn="ctr">
              <a:buNone/>
            </a:pPr>
            <a:r>
              <a:rPr lang="en-US" sz="4000" dirty="0">
                <a:solidFill>
                  <a:schemeClr val="bg1"/>
                </a:solidFill>
                <a:latin typeface="Arial"/>
                <a:ea typeface="+mn-lt"/>
                <a:cs typeface="+mn-lt"/>
              </a:rPr>
              <a:t>The Son of Man coming on the clouds With trumpet</a:t>
            </a:r>
          </a:p>
        </p:txBody>
      </p:sp>
    </p:spTree>
    <p:extLst>
      <p:ext uri="{BB962C8B-B14F-4D97-AF65-F5344CB8AC3E}">
        <p14:creationId xmlns:p14="http://schemas.microsoft.com/office/powerpoint/2010/main" val="1816062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sound and every knee will bow And tongue confess the Name above all names! His name is Jesus His</a:t>
            </a:r>
          </a:p>
        </p:txBody>
      </p:sp>
    </p:spTree>
    <p:extLst>
      <p:ext uri="{BB962C8B-B14F-4D97-AF65-F5344CB8AC3E}">
        <p14:creationId xmlns:p14="http://schemas.microsoft.com/office/powerpoint/2010/main" val="3478743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Jesus His name is Wonderful Counselor, Almighty God! His name is Jesus His name is Jesus</a:t>
            </a:r>
          </a:p>
        </p:txBody>
      </p:sp>
    </p:spTree>
    <p:extLst>
      <p:ext uri="{BB962C8B-B14F-4D97-AF65-F5344CB8AC3E}">
        <p14:creationId xmlns:p14="http://schemas.microsoft.com/office/powerpoint/2010/main" val="396498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Lift up your hands Let your praises rise Open</a:t>
            </a:r>
          </a:p>
        </p:txBody>
      </p:sp>
    </p:spTree>
    <p:extLst>
      <p:ext uri="{BB962C8B-B14F-4D97-AF65-F5344CB8AC3E}">
        <p14:creationId xmlns:p14="http://schemas.microsoft.com/office/powerpoint/2010/main" val="316748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name is Wonderful Counselor, Almighty God! HE IS COUNSELOR! HE IS MIGHTY GOD! HE'S THE</a:t>
            </a:r>
          </a:p>
        </p:txBody>
      </p:sp>
    </p:spTree>
    <p:extLst>
      <p:ext uri="{BB962C8B-B14F-4D97-AF65-F5344CB8AC3E}">
        <p14:creationId xmlns:p14="http://schemas.microsoft.com/office/powerpoint/2010/main" val="976618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PRINCE OF PEACE! THE OMNIPOTENT! HE IS WONDERFUL! HE IS RADIANT! THE ALMIGHTY</a:t>
            </a:r>
          </a:p>
        </p:txBody>
      </p:sp>
    </p:spTree>
    <p:extLst>
      <p:ext uri="{BB962C8B-B14F-4D97-AF65-F5344CB8AC3E}">
        <p14:creationId xmlns:p14="http://schemas.microsoft.com/office/powerpoint/2010/main" val="308738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His name is Jesus His name is Jesus His name is Wonderful Counselor, Almighty God! His</a:t>
            </a:r>
          </a:p>
        </p:txBody>
      </p:sp>
    </p:spTree>
    <p:extLst>
      <p:ext uri="{BB962C8B-B14F-4D97-AF65-F5344CB8AC3E}">
        <p14:creationId xmlns:p14="http://schemas.microsoft.com/office/powerpoint/2010/main" val="3361323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Jesus His name is Jesus His name is Wonderful Counselor, Almighty God! We worship</a:t>
            </a:r>
          </a:p>
        </p:txBody>
      </p:sp>
    </p:spTree>
    <p:extLst>
      <p:ext uri="{BB962C8B-B14F-4D97-AF65-F5344CB8AC3E}">
        <p14:creationId xmlns:p14="http://schemas.microsoft.com/office/powerpoint/2010/main" val="2119460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We give our lives to You We sing out We cry out</a:t>
            </a:r>
          </a:p>
          <a:p>
            <a:pPr marL="0" indent="0" algn="ctr">
              <a:buNone/>
            </a:pPr>
            <a:r>
              <a:rPr lang="en-US" sz="4000" dirty="0">
                <a:solidFill>
                  <a:schemeClr val="bg1"/>
                </a:solidFill>
                <a:latin typeface="Arial"/>
                <a:ea typeface="+mn-lt"/>
                <a:cs typeface="+mn-lt"/>
              </a:rPr>
              <a:t>We worship You We give our lives to You Yes, we</a:t>
            </a:r>
          </a:p>
        </p:txBody>
      </p:sp>
    </p:spTree>
    <p:extLst>
      <p:ext uri="{BB962C8B-B14F-4D97-AF65-F5344CB8AC3E}">
        <p14:creationId xmlns:p14="http://schemas.microsoft.com/office/powerpoint/2010/main" val="1061087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out Yes, we cry out His name is Jesus His name is Jesus His name is Wonderful Counselor, Almighty</a:t>
            </a:r>
          </a:p>
        </p:txBody>
      </p:sp>
    </p:spTree>
    <p:extLst>
      <p:ext uri="{BB962C8B-B14F-4D97-AF65-F5344CB8AC3E}">
        <p14:creationId xmlns:p14="http://schemas.microsoft.com/office/powerpoint/2010/main" val="3320525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His name is Jesus </a:t>
            </a:r>
            <a:r>
              <a:rPr lang="en-US" sz="4000" dirty="0" err="1">
                <a:solidFill>
                  <a:schemeClr val="bg1"/>
                </a:solidFill>
                <a:latin typeface="Arial"/>
                <a:ea typeface="+mn-lt"/>
                <a:cs typeface="+mn-lt"/>
              </a:rPr>
              <a:t>Jesus</a:t>
            </a:r>
            <a:r>
              <a:rPr lang="en-US" sz="4000">
                <a:solidFill>
                  <a:schemeClr val="bg1"/>
                </a:solidFill>
                <a:latin typeface="Arial"/>
                <a:ea typeface="+mn-lt"/>
                <a:cs typeface="+mn-lt"/>
              </a:rPr>
              <a:t> Wonderful Counselor, Almighty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99887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“Dance with Me”</a:t>
            </a:r>
          </a:p>
          <a:p>
            <a:pPr marL="0" indent="0" algn="ctr">
              <a:buNone/>
            </a:pPr>
            <a:r>
              <a:rPr lang="en-US" sz="4400" b="1" dirty="0">
                <a:solidFill>
                  <a:schemeClr val="bg1"/>
                </a:solidFill>
                <a:latin typeface="Arial"/>
                <a:ea typeface="+mn-lt"/>
                <a:cs typeface="+mn-lt"/>
              </a:rPr>
              <a:t>(Paul Wilbur)</a:t>
            </a:r>
          </a:p>
        </p:txBody>
      </p:sp>
    </p:spTree>
    <p:extLst>
      <p:ext uri="{BB962C8B-B14F-4D97-AF65-F5344CB8AC3E}">
        <p14:creationId xmlns:p14="http://schemas.microsoft.com/office/powerpoint/2010/main" val="2369420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Dance with me O lover of my soul To the song of all songs Romance me O lover of my soul To the song</a:t>
            </a:r>
          </a:p>
        </p:txBody>
      </p:sp>
    </p:spTree>
    <p:extLst>
      <p:ext uri="{BB962C8B-B14F-4D97-AF65-F5344CB8AC3E}">
        <p14:creationId xmlns:p14="http://schemas.microsoft.com/office/powerpoint/2010/main" val="1913547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all songs Behold You have come Over the hills Upon the mountains To me You have run My beloved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3162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we're here for You We've gathered in this place to honor You (You alone) To worship You in</a:t>
            </a:r>
          </a:p>
        </p:txBody>
      </p:sp>
    </p:spTree>
    <p:extLst>
      <p:ext uri="{BB962C8B-B14F-4D97-AF65-F5344CB8AC3E}">
        <p14:creationId xmlns:p14="http://schemas.microsoft.com/office/powerpoint/2010/main" val="3599613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captured my heart With You I will go You are my love You are my fair one Winter is past And the</a:t>
            </a:r>
          </a:p>
        </p:txBody>
      </p:sp>
    </p:spTree>
    <p:extLst>
      <p:ext uri="{BB962C8B-B14F-4D97-AF65-F5344CB8AC3E}">
        <p14:creationId xmlns:p14="http://schemas.microsoft.com/office/powerpoint/2010/main" val="2864893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springtime has come Dance with me.</a:t>
            </a:r>
          </a:p>
        </p:txBody>
      </p:sp>
    </p:spTree>
    <p:extLst>
      <p:ext uri="{BB962C8B-B14F-4D97-AF65-F5344CB8AC3E}">
        <p14:creationId xmlns:p14="http://schemas.microsoft.com/office/powerpoint/2010/main" val="2340963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“Revelation Song”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878871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a:t>
            </a:r>
            <a:r>
              <a:rPr lang="en-US" sz="4000" dirty="0" err="1">
                <a:solidFill>
                  <a:schemeClr val="bg1"/>
                </a:solidFill>
                <a:latin typeface="Arial"/>
                <a:ea typeface="+mn-lt"/>
                <a:cs typeface="+mn-lt"/>
              </a:rPr>
              <a:t>he.Sing</a:t>
            </a:r>
            <a:r>
              <a:rPr lang="en-US" sz="4000" dirty="0">
                <a:solidFill>
                  <a:schemeClr val="bg1"/>
                </a:solidFill>
                <a:latin typeface="Arial"/>
                <a:ea typeface="+mn-lt"/>
                <a:cs typeface="+mn-lt"/>
              </a:rPr>
              <a:t> a new </a:t>
            </a:r>
            <a:r>
              <a:rPr lang="en-US" sz="4000" dirty="0" err="1">
                <a:solidFill>
                  <a:schemeClr val="bg1"/>
                </a:solidFill>
                <a:latin typeface="Arial"/>
                <a:ea typeface="+mn-lt"/>
                <a:cs typeface="+mn-lt"/>
              </a:rPr>
              <a:t>songto</a:t>
            </a:r>
            <a:r>
              <a:rPr lang="en-US" sz="4000" dirty="0">
                <a:solidFill>
                  <a:schemeClr val="bg1"/>
                </a:solidFill>
                <a:latin typeface="Arial"/>
                <a:ea typeface="+mn-lt"/>
                <a:cs typeface="+mn-lt"/>
              </a:rPr>
              <a:t> him who sits on Heaven’s </a:t>
            </a:r>
          </a:p>
        </p:txBody>
      </p:sp>
    </p:spTree>
    <p:extLst>
      <p:ext uri="{BB962C8B-B14F-4D97-AF65-F5344CB8AC3E}">
        <p14:creationId xmlns:p14="http://schemas.microsoft.com/office/powerpoint/2010/main" val="1892982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seat. Worthy is the Lamb who was slain. Holy, holy is he. Sing a new song to him who sits on</a:t>
            </a:r>
          </a:p>
        </p:txBody>
      </p:sp>
    </p:spTree>
    <p:extLst>
      <p:ext uri="{BB962C8B-B14F-4D97-AF65-F5344CB8AC3E}">
        <p14:creationId xmlns:p14="http://schemas.microsoft.com/office/powerpoint/2010/main" val="101439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mercy seat.  Holy, Holy, holy is the Lord God almighty. Who was and is to come. With all</a:t>
            </a:r>
          </a:p>
        </p:txBody>
      </p:sp>
    </p:spTree>
    <p:extLst>
      <p:ext uri="{BB962C8B-B14F-4D97-AF65-F5344CB8AC3E}">
        <p14:creationId xmlns:p14="http://schemas.microsoft.com/office/powerpoint/2010/main" val="979948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Creation I sing. Praise to the King of Kings. You are my everything and I will Adore you. Clothed in</a:t>
            </a:r>
          </a:p>
        </p:txBody>
      </p:sp>
    </p:spTree>
    <p:extLst>
      <p:ext uri="{BB962C8B-B14F-4D97-AF65-F5344CB8AC3E}">
        <p14:creationId xmlns:p14="http://schemas.microsoft.com/office/powerpoint/2010/main" val="1841629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Rainbows of living color. Flashes of lightning rolls of thunder. Blessing and honor strength and glory and</a:t>
            </a:r>
          </a:p>
        </p:txBody>
      </p:sp>
    </p:spTree>
    <p:extLst>
      <p:ext uri="{BB962C8B-B14F-4D97-AF65-F5344CB8AC3E}">
        <p14:creationId xmlns:p14="http://schemas.microsoft.com/office/powerpoint/2010/main" val="1287711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be. To you the only wise King. Holy, holy, holy is the Lord god Almighty. Who was and is to come.</a:t>
            </a:r>
          </a:p>
        </p:txBody>
      </p:sp>
    </p:spTree>
    <p:extLst>
      <p:ext uri="{BB962C8B-B14F-4D97-AF65-F5344CB8AC3E}">
        <p14:creationId xmlns:p14="http://schemas.microsoft.com/office/powerpoint/2010/main" val="4134696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all Creation I sing praise to the King of Kings. You are my everything and I will adore you. Filled</a:t>
            </a:r>
          </a:p>
        </p:txBody>
      </p:sp>
    </p:spTree>
    <p:extLst>
      <p:ext uri="{BB962C8B-B14F-4D97-AF65-F5344CB8AC3E}">
        <p14:creationId xmlns:p14="http://schemas.microsoft.com/office/powerpoint/2010/main" val="307485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(Oh we're here for You!) Break out in praise Let</a:t>
            </a:r>
          </a:p>
        </p:txBody>
      </p:sp>
    </p:spTree>
    <p:extLst>
      <p:ext uri="{BB962C8B-B14F-4D97-AF65-F5344CB8AC3E}">
        <p14:creationId xmlns:p14="http://schemas.microsoft.com/office/powerpoint/2010/main" val="496711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wonder. Awe struck Wonder at the mention of your name. Jesus your name is power, breath and </a:t>
            </a:r>
          </a:p>
        </p:txBody>
      </p:sp>
    </p:spTree>
    <p:extLst>
      <p:ext uri="{BB962C8B-B14F-4D97-AF65-F5344CB8AC3E}">
        <p14:creationId xmlns:p14="http://schemas.microsoft.com/office/powerpoint/2010/main" val="2878320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Living water. Such a marvelous mystery.  </a:t>
            </a:r>
            <a:r>
              <a:rPr lang="en-US" sz="4000" dirty="0" err="1">
                <a:solidFill>
                  <a:schemeClr val="bg1"/>
                </a:solidFill>
                <a:latin typeface="Arial"/>
                <a:ea typeface="+mn-lt"/>
                <a:cs typeface="+mn-lt"/>
              </a:rPr>
              <a:t>Holy,holy</a:t>
            </a:r>
            <a:r>
              <a:rPr lang="en-US" sz="4000" dirty="0">
                <a:solidFill>
                  <a:schemeClr val="bg1"/>
                </a:solidFill>
                <a:latin typeface="Arial"/>
                <a:ea typeface="+mn-lt"/>
                <a:cs typeface="+mn-lt"/>
              </a:rPr>
              <a:t>, holy is the Lord God almighty. Who was and is and is </a:t>
            </a:r>
          </a:p>
        </p:txBody>
      </p:sp>
    </p:spTree>
    <p:extLst>
      <p:ext uri="{BB962C8B-B14F-4D97-AF65-F5344CB8AC3E}">
        <p14:creationId xmlns:p14="http://schemas.microsoft.com/office/powerpoint/2010/main" val="2560224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come. With all creation I sing. Praise to the king of Kings. You are my everything. And I will Adore you.</a:t>
            </a:r>
          </a:p>
        </p:txBody>
      </p:sp>
    </p:spTree>
    <p:extLst>
      <p:ext uri="{BB962C8B-B14F-4D97-AF65-F5344CB8AC3E}">
        <p14:creationId xmlns:p14="http://schemas.microsoft.com/office/powerpoint/2010/main" val="3404484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Loves Righteousness</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3:18-22</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19,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close-up of a sign&#10;&#10;Description automatically generated">
            <a:extLst>
              <a:ext uri="{FF2B5EF4-FFF2-40B4-BE49-F238E27FC236}">
                <a16:creationId xmlns:a16="http://schemas.microsoft.com/office/drawing/2014/main" id="{A6AC74D9-B4EE-8385-2481-FE0C58B9A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12192000" cy="4045721"/>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38800"/>
            <a:ext cx="1549399" cy="11620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b="1" u="sng" dirty="0">
                <a:effectLst/>
                <a:latin typeface="+mn-lt"/>
                <a:ea typeface="Calibri" panose="020F0502020204030204" pitchFamily="34" charset="0"/>
                <a:cs typeface="Times New Roman" panose="02020603050405020304" pitchFamily="18" charset="0"/>
              </a:rPr>
              <a:t>1 Peter 3:18-22 </a:t>
            </a:r>
          </a:p>
          <a:p>
            <a:pPr marL="0" marR="0" algn="ctr">
              <a:lnSpc>
                <a:spcPct val="115000"/>
              </a:lnSpc>
              <a:spcBef>
                <a:spcPts val="0"/>
              </a:spcBef>
              <a:spcAft>
                <a:spcPts val="0"/>
              </a:spcAft>
            </a:pPr>
            <a:r>
              <a:rPr lang="en-US" sz="3700" b="1" dirty="0">
                <a:effectLst/>
                <a:latin typeface="+mn-lt"/>
                <a:ea typeface="Calibri" panose="020F0502020204030204" pitchFamily="34" charset="0"/>
                <a:cs typeface="Times New Roman" panose="02020603050405020304" pitchFamily="18" charset="0"/>
              </a:rPr>
              <a:t>18 Christ himself suffered for sins once. He was not guilty, but he suffered for those who are guilty to bring you to God. His body was killed, but he was made alive in the spirit. 19 And in the spirit he went and preached to the spirits in prison 20 who refused to obey God long ago in the time of Noah. God was waiting patiently for them while Noah was building the boat. Only a few people eight in all were saved by water. </a:t>
            </a:r>
          </a:p>
          <a:p>
            <a:pPr marL="0" marR="0" algn="ctr">
              <a:lnSpc>
                <a:spcPct val="115000"/>
              </a:lnSpc>
              <a:spcBef>
                <a:spcPts val="0"/>
              </a:spcBef>
              <a:spcAft>
                <a:spcPts val="0"/>
              </a:spcAft>
            </a:pPr>
            <a:endParaRPr lang="en-US" sz="3700" b="1"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mn-lt"/>
                <a:ea typeface="Calibri" panose="020F0502020204030204" pitchFamily="34" charset="0"/>
                <a:cs typeface="Times New Roman" panose="02020603050405020304" pitchFamily="18" charset="0"/>
              </a:rPr>
              <a:t>21 And that water is like baptism that now saves you—not the washing of dirt from the body, but the promise made to God from a good conscience. And this is because Jesus Christ was raised from the dead. 22 Now Jesus has gone into heaven and is at God’s right side ruling over angels, authorities, and powers.</a:t>
            </a:r>
          </a:p>
          <a:p>
            <a:pPr marL="0" marR="0" algn="ctr">
              <a:lnSpc>
                <a:spcPct val="115000"/>
              </a:lnSpc>
              <a:spcBef>
                <a:spcPts val="0"/>
              </a:spcBef>
              <a:spcAft>
                <a:spcPts val="0"/>
              </a:spcAft>
            </a:pPr>
            <a:endParaRPr lang="en-US" sz="4000" dirty="0">
              <a:effectLst/>
              <a:latin typeface="+mn-l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mn-lt"/>
                <a:ea typeface="Calibri" panose="020F0502020204030204" pitchFamily="34" charset="0"/>
                <a:cs typeface="Times New Roman" panose="02020603050405020304" pitchFamily="18" charset="0"/>
              </a:rPr>
              <a:t>1. For thousands of years humankind never exceeded the speed of a horse (40-45 miles per hour). Now, not only do we speed down the interstate in our automobiles, but astronauts travel at 17,000 miles per hour in the space shuttle.</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2. For thousands of years weapons of war were limited to a few war machines that could throw things, break down walls, and so forth. Most battles were hand-to-hand combat. One man could kill only one man at a time. Today one nuclear blast could kill millions instantly.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shout arise For our God redeemed us With His mighty power Oh let's sing together Let us magnify</a:t>
            </a:r>
          </a:p>
        </p:txBody>
      </p:sp>
    </p:spTree>
    <p:extLst>
      <p:ext uri="{BB962C8B-B14F-4D97-AF65-F5344CB8AC3E}">
        <p14:creationId xmlns:p14="http://schemas.microsoft.com/office/powerpoint/2010/main" val="1388532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3. Only a few years ago homosexuality was considered an anomaly and looked upon as grossly perverted. Today it is celebrated by many as something to be admired.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4. The proliferation of Internet pornography and other media venues has caused our society to lose the ability to blush.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5. The epidemic of illegal drug use makes the days of prohibition seem surreal.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6. There was only one divorce in thirty at the turn of the twentieth century and now it’s one in two. Some are even predicting that marriage is becoming obsolete.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7. The explosion of computer technology is amazing. We find our daily lives changed by notebook computers, iPads, iPods, iPhones, GPSs, Internet, telecommunications, Facebook, Tweeter, Instagram and many other high-tech breakthroughs.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ourier New" panose="02070309020205020404" pitchFamily="49" charset="0"/>
              </a:rPr>
              <a:t>8. Doctors are transplanting hearts, livers, and other organs. New drugs are prolonging life for many, yet new diseases are cropping up that defy medication.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9. Innovative technology has caused traditional careers to evaporate. Employees must now plan to change their occupation two or three times in a lifetime.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10. Over 70,000,000 (million) babies aborted just in the USA alone. Their blood would fill lake Michigan!</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ourier New" panose="02070309020205020404" pitchFamily="49"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6653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Placido Soliven\Desktop\Power Point Images\perry_stone_photo (2).jpg"/>
          <p:cNvPicPr>
            <a:picLocks noChangeAspect="1" noChangeArrowheads="1"/>
          </p:cNvPicPr>
          <p:nvPr/>
        </p:nvPicPr>
        <p:blipFill>
          <a:blip r:embed="rId2" cstate="print"/>
          <a:srcRect/>
          <a:stretch>
            <a:fillRect/>
          </a:stretch>
        </p:blipFill>
        <p:spPr bwMode="auto">
          <a:xfrm>
            <a:off x="1524001" y="-2794"/>
            <a:ext cx="1876551" cy="1910970"/>
          </a:xfrm>
          <a:prstGeom prst="rect">
            <a:avLst/>
          </a:prstGeom>
          <a:noFill/>
        </p:spPr>
      </p:pic>
      <p:pic>
        <p:nvPicPr>
          <p:cNvPr id="2051" name="Picture 3" descr="C:\Users\Placido Soliven\Desktop\Power Point Images\722137.0.hagee_featured.jpg"/>
          <p:cNvPicPr>
            <a:picLocks noChangeAspect="1" noChangeArrowheads="1"/>
          </p:cNvPicPr>
          <p:nvPr/>
        </p:nvPicPr>
        <p:blipFill>
          <a:blip r:embed="rId3" cstate="print"/>
          <a:srcRect/>
          <a:stretch>
            <a:fillRect/>
          </a:stretch>
        </p:blipFill>
        <p:spPr bwMode="auto">
          <a:xfrm>
            <a:off x="3657600" y="0"/>
            <a:ext cx="2362200" cy="1905000"/>
          </a:xfrm>
          <a:prstGeom prst="rect">
            <a:avLst/>
          </a:prstGeom>
          <a:noFill/>
        </p:spPr>
      </p:pic>
      <p:pic>
        <p:nvPicPr>
          <p:cNvPr id="2052" name="Picture 4" descr="C:\Users\Placido Soliven\Desktop\Power Point Images\Donald Perkins.jpg"/>
          <p:cNvPicPr>
            <a:picLocks noChangeAspect="1" noChangeArrowheads="1"/>
          </p:cNvPicPr>
          <p:nvPr/>
        </p:nvPicPr>
        <p:blipFill>
          <a:blip r:embed="rId4" cstate="print"/>
          <a:srcRect/>
          <a:stretch>
            <a:fillRect/>
          </a:stretch>
        </p:blipFill>
        <p:spPr bwMode="auto">
          <a:xfrm>
            <a:off x="6324600" y="0"/>
            <a:ext cx="1905000" cy="1905000"/>
          </a:xfrm>
          <a:prstGeom prst="rect">
            <a:avLst/>
          </a:prstGeom>
          <a:noFill/>
        </p:spPr>
      </p:pic>
      <p:pic>
        <p:nvPicPr>
          <p:cNvPr id="2053" name="Picture 5" descr="C:\Users\Placido Soliven\Desktop\Power Point Images\Daystar-HFTW-Speakers-bio-pics-jonathan-cahn-Feb-2015-570x760.jpg"/>
          <p:cNvPicPr>
            <a:picLocks noChangeAspect="1" noChangeArrowheads="1"/>
          </p:cNvPicPr>
          <p:nvPr/>
        </p:nvPicPr>
        <p:blipFill>
          <a:blip r:embed="rId5" cstate="print"/>
          <a:srcRect/>
          <a:stretch>
            <a:fillRect/>
          </a:stretch>
        </p:blipFill>
        <p:spPr bwMode="auto">
          <a:xfrm>
            <a:off x="8763000" y="0"/>
            <a:ext cx="2133600" cy="1905000"/>
          </a:xfrm>
          <a:prstGeom prst="rect">
            <a:avLst/>
          </a:prstGeom>
          <a:noFill/>
        </p:spPr>
      </p:pic>
      <p:pic>
        <p:nvPicPr>
          <p:cNvPr id="2054" name="Picture 6" descr="C:\Users\Placido Soliven\Desktop\Power Point Images\Mark Biltz 2.jpg"/>
          <p:cNvPicPr>
            <a:picLocks noChangeAspect="1" noChangeArrowheads="1"/>
          </p:cNvPicPr>
          <p:nvPr/>
        </p:nvPicPr>
        <p:blipFill>
          <a:blip r:embed="rId6" cstate="print"/>
          <a:srcRect/>
          <a:stretch>
            <a:fillRect/>
          </a:stretch>
        </p:blipFill>
        <p:spPr bwMode="auto">
          <a:xfrm>
            <a:off x="1524000" y="2209800"/>
            <a:ext cx="2514600" cy="1905000"/>
          </a:xfrm>
          <a:prstGeom prst="rect">
            <a:avLst/>
          </a:prstGeom>
          <a:noFill/>
        </p:spPr>
      </p:pic>
      <p:pic>
        <p:nvPicPr>
          <p:cNvPr id="2055" name="Picture 7" descr="C:\Users\Placido Soliven\Desktop\Power Point Images\Jim Bakker.jpeg"/>
          <p:cNvPicPr>
            <a:picLocks noChangeAspect="1" noChangeArrowheads="1"/>
          </p:cNvPicPr>
          <p:nvPr/>
        </p:nvPicPr>
        <p:blipFill>
          <a:blip r:embed="rId7" cstate="print"/>
          <a:srcRect/>
          <a:stretch>
            <a:fillRect/>
          </a:stretch>
        </p:blipFill>
        <p:spPr bwMode="auto">
          <a:xfrm>
            <a:off x="5105400" y="2209800"/>
            <a:ext cx="2133600" cy="1905000"/>
          </a:xfrm>
          <a:prstGeom prst="rect">
            <a:avLst/>
          </a:prstGeom>
          <a:noFill/>
        </p:spPr>
      </p:pic>
      <p:pic>
        <p:nvPicPr>
          <p:cNvPr id="2056" name="Picture 8" descr="C:\Users\Placido Soliven\Desktop\Power Point Images\Franklin Graham.jpg"/>
          <p:cNvPicPr>
            <a:picLocks noChangeAspect="1" noChangeArrowheads="1"/>
          </p:cNvPicPr>
          <p:nvPr/>
        </p:nvPicPr>
        <p:blipFill>
          <a:blip r:embed="rId8" cstate="print"/>
          <a:srcRect/>
          <a:stretch>
            <a:fillRect/>
          </a:stretch>
        </p:blipFill>
        <p:spPr bwMode="auto">
          <a:xfrm>
            <a:off x="8534400" y="2133600"/>
            <a:ext cx="2133600" cy="1905000"/>
          </a:xfrm>
          <a:prstGeom prst="rect">
            <a:avLst/>
          </a:prstGeom>
          <a:noFill/>
        </p:spPr>
      </p:pic>
      <p:sp>
        <p:nvSpPr>
          <p:cNvPr id="10" name="TextBox 9"/>
          <p:cNvSpPr txBox="1"/>
          <p:nvPr/>
        </p:nvSpPr>
        <p:spPr>
          <a:xfrm>
            <a:off x="1752600" y="4419600"/>
            <a:ext cx="8915400" cy="1938992"/>
          </a:xfrm>
          <a:prstGeom prst="rect">
            <a:avLst/>
          </a:prstGeom>
          <a:noFill/>
        </p:spPr>
        <p:txBody>
          <a:bodyPr wrap="square" rtlCol="0">
            <a:spAutoFit/>
          </a:bodyPr>
          <a:lstStyle/>
          <a:p>
            <a:pPr algn="ctr"/>
            <a:r>
              <a:rPr lang="en-US" sz="4000" dirty="0">
                <a:solidFill>
                  <a:srgbClr val="FFFFFF"/>
                </a:solidFill>
              </a:rPr>
              <a:t>The Prophet’s of God</a:t>
            </a:r>
          </a:p>
          <a:p>
            <a:pPr algn="ctr"/>
            <a:r>
              <a:rPr lang="en-US" sz="4000" dirty="0">
                <a:solidFill>
                  <a:srgbClr val="FFFFFF"/>
                </a:solidFill>
              </a:rPr>
              <a:t>Warning Our World</a:t>
            </a:r>
          </a:p>
          <a:p>
            <a:pPr algn="ctr"/>
            <a:r>
              <a:rPr lang="en-US" sz="4000" dirty="0">
                <a:solidFill>
                  <a:srgbClr val="FFFFFF"/>
                </a:solidFill>
              </a:rPr>
              <a:t>Of The Soon Coming Judgments!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1.	Noah Found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name! Jesus we are here, we're here for You We've gathered in this place to honor You To worship</a:t>
            </a:r>
          </a:p>
        </p:txBody>
      </p:sp>
    </p:spTree>
    <p:extLst>
      <p:ext uri="{BB962C8B-B14F-4D97-AF65-F5344CB8AC3E}">
        <p14:creationId xmlns:p14="http://schemas.microsoft.com/office/powerpoint/2010/main" val="32292129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9:14-19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Century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So what should we say about this? Is God unfair? In no way. 15 God said to Moses, “I will show kindness to anyone to whom I want to show kindness, and I will show mercy to anyone to whom I want to show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So God will choose the one to whom he decides to show mercy; his choice does not depend on what people want or try to do. 17 The Scripture says to the king of Egypt: “I made you king for this reason: to show my power in you so that my name will be talked about in all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So God shows mercy where he wants to show mercy, and he makes stubborn the people he wants to make stubborn.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"This is the genealogy of Noah. Noah was a just man, perfect in his generations. Noah walked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Righteousness exalts a nation, But sin is a reproach to any people. 35 The king's favor is toward a wise servant, But his wrath is against him who causes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Then Peter opened his mouth and said: "In truth I perceive that God shows no partiality. 35 But in every nation whoever fears Him and works righteousness is accepted by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5649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2:28-29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now, little children, abide in Him, that when He appears, we may have confidence and not be ashamed before Him at His coming. 29 If you know that He is righteous, you know that everyone who practices righteousness is born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769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D2CC7-5A3D-C16F-346C-EE534157B288}"/>
              </a:ext>
            </a:extLst>
          </p:cNvPr>
          <p:cNvSpPr txBox="1"/>
          <p:nvPr/>
        </p:nvSpPr>
        <p:spPr>
          <a:xfrm>
            <a:off x="0" y="0"/>
            <a:ext cx="12192000" cy="1374222"/>
          </a:xfrm>
          <a:prstGeom prst="rect">
            <a:avLst/>
          </a:prstGeom>
          <a:noFill/>
        </p:spPr>
        <p:txBody>
          <a:bodyPr wrap="square">
            <a:spAutoFit/>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Noah Built an Escape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Spirit and in truth Oh Jesus we are here, we're for You (To glorify Your name) (To lift up holy</a:t>
            </a:r>
          </a:p>
        </p:txBody>
      </p:sp>
    </p:spTree>
    <p:extLst>
      <p:ext uri="{BB962C8B-B14F-4D97-AF65-F5344CB8AC3E}">
        <p14:creationId xmlns:p14="http://schemas.microsoft.com/office/powerpoint/2010/main" val="2506406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there were also false prophets among the people, even as there will be false teachers among you, who will secretly bring in destructive heresies, even denying the Lord who bought them, and bring on themselves swift destruction. 2 And many will follow their destructive ways, because of whom the way of truth will be blasphemed.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7B1F58-02C6-18A5-69D4-13A2E2BB89D9}"/>
              </a:ext>
            </a:extLst>
          </p:cNvPr>
          <p:cNvSpPr txBox="1"/>
          <p:nvPr/>
        </p:nvSpPr>
        <p:spPr>
          <a:xfrm>
            <a:off x="0" y="23214"/>
            <a:ext cx="12192000" cy="6421758"/>
          </a:xfrm>
          <a:prstGeom prst="rect">
            <a:avLst/>
          </a:prstGeom>
          <a:noFill/>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By covetousness they will exploit you with deceptive words; for a long time their judgment has not been idle, and their destruction does not slumber. 4 For if God did not spare the angels who sinned, but cast them down to hell and delivered them into chains of darkness, to be reserved for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and did not spare the ancient world, but saved Noah, one of eight people, a preacher of righteousness, bringing in the flood on the world of the ungodly; 6 and turning the cities of Sodom and Gomorrah into ashes, condemned them to destruction, making them an example to those who afterward would live ungodly...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6:22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"Thus Noah did; according to all that God commanded him, so he did."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1:19-20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Century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If you become willing and obey me, you will eat good crops from the land. 20 But if you refuse to obey and if you turn against me, you will be destroyed by your enemies’ swords.” The Lord himself said these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as by one man's disobedience many were made sinners, so also by one Man's obedience many will be made righteous."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since, in the wisdom of God, the world through wisdom did not know God, it pleased God through the foolishness of the message preached to save those who believe."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Noah Escaped God’s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God did not appoint us to wrath, but to obtain salvation through our Lord Jesus Christ, 10 who died for us, that whether we wake or sleep, we should live together with Him. 11 Therefore comfort each other and edify one another, just as you also are doing.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Noah, being divinely warned of things not yet seen, moved with godly fear, prepared an ark for the saving of his household, by which he condemned the world and became heir of the righteousness which is according to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19433</TotalTime>
  <Words>3566</Words>
  <Application>Microsoft Office PowerPoint</Application>
  <PresentationFormat>Widescreen</PresentationFormat>
  <Paragraphs>305</Paragraphs>
  <Slides>113</Slides>
  <Notes>0</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113</vt:i4>
      </vt:variant>
    </vt:vector>
  </HeadingPairs>
  <TitlesOfParts>
    <vt:vector size="127" baseType="lpstr">
      <vt:lpstr>Arial</vt:lpstr>
      <vt:lpstr>Arial Black</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 In Your Love (Bethel)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829</cp:revision>
  <dcterms:created xsi:type="dcterms:W3CDTF">2009-08-18T08:19:59Z</dcterms:created>
  <dcterms:modified xsi:type="dcterms:W3CDTF">2024-05-19T05:31:21Z</dcterms:modified>
</cp:coreProperties>
</file>