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87"/>
  </p:notesMasterIdLst>
  <p:handoutMasterIdLst>
    <p:handoutMasterId r:id="rId188"/>
  </p:handoutMasterIdLst>
  <p:sldIdLst>
    <p:sldId id="1601" r:id="rId5"/>
    <p:sldId id="1014" r:id="rId6"/>
    <p:sldId id="1775" r:id="rId7"/>
    <p:sldId id="1776" r:id="rId8"/>
    <p:sldId id="1777" r:id="rId9"/>
    <p:sldId id="1778" r:id="rId10"/>
    <p:sldId id="1779" r:id="rId11"/>
    <p:sldId id="1004" r:id="rId12"/>
    <p:sldId id="1005" r:id="rId13"/>
    <p:sldId id="1006" r:id="rId14"/>
    <p:sldId id="1228" r:id="rId15"/>
    <p:sldId id="1229" r:id="rId16"/>
    <p:sldId id="1230" r:id="rId17"/>
    <p:sldId id="1231" r:id="rId18"/>
    <p:sldId id="1011" r:id="rId19"/>
    <p:sldId id="1012" r:id="rId20"/>
    <p:sldId id="1013" r:id="rId21"/>
    <p:sldId id="1600" r:id="rId22"/>
    <p:sldId id="1780" r:id="rId23"/>
    <p:sldId id="1781" r:id="rId24"/>
    <p:sldId id="1654" r:id="rId25"/>
    <p:sldId id="1655" r:id="rId26"/>
    <p:sldId id="1656" r:id="rId27"/>
    <p:sldId id="1657" r:id="rId28"/>
    <p:sldId id="1658" r:id="rId29"/>
    <p:sldId id="1659" r:id="rId30"/>
    <p:sldId id="1612" r:id="rId31"/>
    <p:sldId id="1660" r:id="rId32"/>
    <p:sldId id="1661" r:id="rId33"/>
    <p:sldId id="1662" r:id="rId34"/>
    <p:sldId id="1663" r:id="rId35"/>
    <p:sldId id="1664" r:id="rId36"/>
    <p:sldId id="1665" r:id="rId37"/>
    <p:sldId id="1619" r:id="rId38"/>
    <p:sldId id="1620" r:id="rId39"/>
    <p:sldId id="1669" r:id="rId40"/>
    <p:sldId id="1179" r:id="rId41"/>
    <p:sldId id="1180" r:id="rId42"/>
    <p:sldId id="1181" r:id="rId43"/>
    <p:sldId id="1182" r:id="rId44"/>
    <p:sldId id="1183" r:id="rId45"/>
    <p:sldId id="1184" r:id="rId46"/>
    <p:sldId id="1185" r:id="rId47"/>
    <p:sldId id="1186" r:id="rId48"/>
    <p:sldId id="1187" r:id="rId49"/>
    <p:sldId id="1188" r:id="rId50"/>
    <p:sldId id="1189" r:id="rId51"/>
    <p:sldId id="1190" r:id="rId52"/>
    <p:sldId id="1191" r:id="rId53"/>
    <p:sldId id="1192" r:id="rId54"/>
    <p:sldId id="1193" r:id="rId55"/>
    <p:sldId id="1194" r:id="rId56"/>
    <p:sldId id="1195" r:id="rId57"/>
    <p:sldId id="1196" r:id="rId58"/>
    <p:sldId id="1274" r:id="rId59"/>
    <p:sldId id="1275" r:id="rId60"/>
    <p:sldId id="1276" r:id="rId61"/>
    <p:sldId id="1277" r:id="rId62"/>
    <p:sldId id="1046" r:id="rId63"/>
    <p:sldId id="1047" r:id="rId64"/>
    <p:sldId id="1048" r:id="rId65"/>
    <p:sldId id="1049" r:id="rId66"/>
    <p:sldId id="1050" r:id="rId67"/>
    <p:sldId id="1051" r:id="rId68"/>
    <p:sldId id="1052" r:id="rId69"/>
    <p:sldId id="1053" r:id="rId70"/>
    <p:sldId id="1054" r:id="rId71"/>
    <p:sldId id="1055" r:id="rId72"/>
    <p:sldId id="1056" r:id="rId73"/>
    <p:sldId id="1057" r:id="rId74"/>
    <p:sldId id="1058" r:id="rId75"/>
    <p:sldId id="1059" r:id="rId76"/>
    <p:sldId id="1060" r:id="rId77"/>
    <p:sldId id="1061" r:id="rId78"/>
    <p:sldId id="1027" r:id="rId79"/>
    <p:sldId id="1028" r:id="rId80"/>
    <p:sldId id="1029" r:id="rId81"/>
    <p:sldId id="1629" r:id="rId82"/>
    <p:sldId id="1630" r:id="rId83"/>
    <p:sldId id="1631" r:id="rId84"/>
    <p:sldId id="1632" r:id="rId85"/>
    <p:sldId id="1633" r:id="rId86"/>
    <p:sldId id="1634" r:id="rId87"/>
    <p:sldId id="1635" r:id="rId88"/>
    <p:sldId id="1636" r:id="rId89"/>
    <p:sldId id="1637" r:id="rId90"/>
    <p:sldId id="1805" r:id="rId91"/>
    <p:sldId id="1806" r:id="rId92"/>
    <p:sldId id="1807" r:id="rId93"/>
    <p:sldId id="1808" r:id="rId94"/>
    <p:sldId id="1809" r:id="rId95"/>
    <p:sldId id="1810" r:id="rId96"/>
    <p:sldId id="1811" r:id="rId97"/>
    <p:sldId id="1812" r:id="rId98"/>
    <p:sldId id="1813" r:id="rId99"/>
    <p:sldId id="1814" r:id="rId100"/>
    <p:sldId id="1815" r:id="rId101"/>
    <p:sldId id="1816" r:id="rId102"/>
    <p:sldId id="1817" r:id="rId103"/>
    <p:sldId id="1818" r:id="rId104"/>
    <p:sldId id="1525" r:id="rId105"/>
    <p:sldId id="1526" r:id="rId106"/>
    <p:sldId id="1757" r:id="rId107"/>
    <p:sldId id="460" r:id="rId108"/>
    <p:sldId id="826" r:id="rId109"/>
    <p:sldId id="999" r:id="rId110"/>
    <p:sldId id="1000" r:id="rId111"/>
    <p:sldId id="1001" r:id="rId112"/>
    <p:sldId id="1040" r:id="rId113"/>
    <p:sldId id="1741" r:id="rId114"/>
    <p:sldId id="464" r:id="rId115"/>
    <p:sldId id="1742" r:id="rId116"/>
    <p:sldId id="1743" r:id="rId117"/>
    <p:sldId id="833" r:id="rId118"/>
    <p:sldId id="465" r:id="rId119"/>
    <p:sldId id="1773" r:id="rId120"/>
    <p:sldId id="1774" r:id="rId121"/>
    <p:sldId id="1752" r:id="rId122"/>
    <p:sldId id="373" r:id="rId123"/>
    <p:sldId id="978" r:id="rId124"/>
    <p:sldId id="374" r:id="rId125"/>
    <p:sldId id="979" r:id="rId126"/>
    <p:sldId id="375" r:id="rId127"/>
    <p:sldId id="981" r:id="rId128"/>
    <p:sldId id="1753" r:id="rId129"/>
    <p:sldId id="1754" r:id="rId130"/>
    <p:sldId id="980" r:id="rId131"/>
    <p:sldId id="985" r:id="rId132"/>
    <p:sldId id="984" r:id="rId133"/>
    <p:sldId id="1003" r:id="rId134"/>
    <p:sldId id="983" r:id="rId135"/>
    <p:sldId id="1002" r:id="rId136"/>
    <p:sldId id="1016" r:id="rId137"/>
    <p:sldId id="1015" r:id="rId138"/>
    <p:sldId id="1026" r:id="rId139"/>
    <p:sldId id="1025" r:id="rId140"/>
    <p:sldId id="1024" r:id="rId141"/>
    <p:sldId id="1598" r:id="rId142"/>
    <p:sldId id="1603" r:id="rId143"/>
    <p:sldId id="1736" r:id="rId144"/>
    <p:sldId id="1737" r:id="rId145"/>
    <p:sldId id="1755" r:id="rId146"/>
    <p:sldId id="1738" r:id="rId147"/>
    <p:sldId id="1750" r:id="rId148"/>
    <p:sldId id="1678" r:id="rId149"/>
    <p:sldId id="1679" r:id="rId150"/>
    <p:sldId id="1680" r:id="rId151"/>
    <p:sldId id="1703" r:id="rId152"/>
    <p:sldId id="1681" r:id="rId153"/>
    <p:sldId id="1682" r:id="rId154"/>
    <p:sldId id="1782" r:id="rId155"/>
    <p:sldId id="1783" r:id="rId156"/>
    <p:sldId id="1784" r:id="rId157"/>
    <p:sldId id="1785" r:id="rId158"/>
    <p:sldId id="1786" r:id="rId159"/>
    <p:sldId id="1787" r:id="rId160"/>
    <p:sldId id="1788" r:id="rId161"/>
    <p:sldId id="1789" r:id="rId162"/>
    <p:sldId id="1790" r:id="rId163"/>
    <p:sldId id="1791" r:id="rId164"/>
    <p:sldId id="1792" r:id="rId165"/>
    <p:sldId id="1793" r:id="rId166"/>
    <p:sldId id="1794" r:id="rId167"/>
    <p:sldId id="1795" r:id="rId168"/>
    <p:sldId id="1796" r:id="rId169"/>
    <p:sldId id="1797" r:id="rId170"/>
    <p:sldId id="1798" r:id="rId171"/>
    <p:sldId id="1799" r:id="rId172"/>
    <p:sldId id="1800" r:id="rId173"/>
    <p:sldId id="1801" r:id="rId174"/>
    <p:sldId id="1802" r:id="rId175"/>
    <p:sldId id="1803" r:id="rId176"/>
    <p:sldId id="1804" r:id="rId177"/>
    <p:sldId id="1740" r:id="rId178"/>
    <p:sldId id="970" r:id="rId179"/>
    <p:sldId id="971" r:id="rId180"/>
    <p:sldId id="972" r:id="rId181"/>
    <p:sldId id="973" r:id="rId182"/>
    <p:sldId id="974" r:id="rId183"/>
    <p:sldId id="975" r:id="rId184"/>
    <p:sldId id="1597" r:id="rId185"/>
    <p:sldId id="852" r:id="rId18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notesMaster" Target="notesMasters/notesMaster1.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5/10/2024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5/10/2024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5/10/2024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5/10/2024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5/10/2024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4941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1108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65235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4883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6094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7534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9616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49847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05646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584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422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5/10/2024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3566462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0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gotta</a:t>
            </a:r>
            <a:r>
              <a:rPr lang="en-US" sz="4000" dirty="0">
                <a:solidFill>
                  <a:schemeClr val="bg1"/>
                </a:solidFill>
                <a:latin typeface="Arial" panose="020B0604020202020204" pitchFamily="34" charset="0"/>
                <a:ea typeface="+mn-lt"/>
                <a:cs typeface="Arial" panose="020B0604020202020204" pitchFamily="34" charset="0"/>
              </a:rPr>
              <a:t> scream louder yeah </a:t>
            </a:r>
            <a:r>
              <a:rPr lang="en-US" sz="4000" dirty="0" err="1">
                <a:solidFill>
                  <a:schemeClr val="bg1"/>
                </a:solidFill>
                <a:latin typeface="Arial" panose="020B0604020202020204" pitchFamily="34" charset="0"/>
                <a:ea typeface="+mn-lt"/>
                <a:cs typeface="Arial" panose="020B0604020202020204" pitchFamily="34" charset="0"/>
              </a:rPr>
              <a:t>yeah</a:t>
            </a:r>
            <a:r>
              <a:rPr lang="en-US" sz="4000" dirty="0">
                <a:solidFill>
                  <a:schemeClr val="bg1"/>
                </a:solidFill>
                <a:latin typeface="Arial" panose="020B0604020202020204" pitchFamily="34" charset="0"/>
                <a:ea typeface="+mn-lt"/>
                <a:cs typeface="Arial" panose="020B0604020202020204" pitchFamily="34" charset="0"/>
              </a:rPr>
              <a:t> Freedom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creation cries holy You are lifted high,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forever (we cry holy, holy, holy) Hear your people</a:t>
            </a:r>
          </a:p>
        </p:txBody>
      </p:sp>
    </p:spTree>
    <p:extLst>
      <p:ext uri="{BB962C8B-B14F-4D97-AF65-F5344CB8AC3E}">
        <p14:creationId xmlns:p14="http://schemas.microsoft.com/office/powerpoint/2010/main" val="32703393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(we will sing) holy To the King of kings (holy), holy (holy is the Lord) You will always be holy </a:t>
            </a:r>
            <a:r>
              <a:rPr lang="en-US" sz="4000" dirty="0" err="1">
                <a:solidFill>
                  <a:schemeClr val="bg1"/>
                </a:solidFill>
                <a:latin typeface="Arial"/>
                <a:ea typeface="+mn-lt"/>
                <a:cs typeface="+mn-lt"/>
              </a:rPr>
              <a:t>Holy</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73808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 You will always be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forever.</a:t>
            </a:r>
          </a:p>
        </p:txBody>
      </p:sp>
    </p:spTree>
    <p:extLst>
      <p:ext uri="{BB962C8B-B14F-4D97-AF65-F5344CB8AC3E}">
        <p14:creationId xmlns:p14="http://schemas.microsoft.com/office/powerpoint/2010/main" val="13228795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928547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It’s All About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Isaiah 46:9-10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12,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GCF highest resolution.jpg"/>
          <p:cNvPicPr>
            <a:picLocks noChangeAspect="1"/>
          </p:cNvPicPr>
          <p:nvPr/>
        </p:nvPicPr>
        <p:blipFill>
          <a:blip r:embed="rId2" cstate="print"/>
          <a:stretch>
            <a:fillRect/>
          </a:stretch>
        </p:blipFill>
        <p:spPr>
          <a:xfrm>
            <a:off x="10642601" y="1581150"/>
            <a:ext cx="1549399" cy="1162050"/>
          </a:xfrm>
          <a:prstGeom prst="rect">
            <a:avLst/>
          </a:prstGeom>
        </p:spPr>
      </p:pic>
      <p:pic>
        <p:nvPicPr>
          <p:cNvPr id="9" name="Picture 8" descr="A gold text on a black background&#10;&#10;Description automatically generated">
            <a:extLst>
              <a:ext uri="{FF2B5EF4-FFF2-40B4-BE49-F238E27FC236}">
                <a16:creationId xmlns:a16="http://schemas.microsoft.com/office/drawing/2014/main" id="{C79F93DF-A4BB-5C4D-A716-73C1A7F3F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46:9-10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Remember the former things of old, For I am God, and there is no other; I am God, and there is none like Me, 10 Declaring the end from the beginning, And from ancient times things that are not yet done, Saying, 'My counsel shall stand, And I will do all My pleasure...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Linear Time / Horizontal 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Genesis 1:26-28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26 Then God said, "Let Us make man in Our image, according to Our likeness; let them have dominion over the fish of the sea, over the birds of the air, and over the cattle, over all the earth and over every creeping thing that creeps on the earth." 27 So God created man in His own image; in the image of God He created him; male and female He created them.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Then God blessed them, and God said to them, "Be fruitful and multiply; fill the earth and subdue it; have dominion over the fish of the sea, over the birds of the air, and over every living thing that moves on the 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 Freedom (thank you for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Revelation 20:4-6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 And I saw thrones, and they sat on them, and judgment was committed to them. Then I saw the souls of those who had been beheaded for their witness to Jesus and for the word of God, who had not worshiped the beast or his image, and had not received his mark on their foreheads or on their hands. And they lived and reigned with Christ for a thousand years.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5269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the rest of the dead did not live again until the thousand years were finished. This is the first resurrection. 6 Blessed and holy is he who has part in the first resurrection.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Vertical 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384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28:10-17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Now Jacob went out from Beersheba and went toward Haran. 11 So he came to a certain place and stayed there all night, because the sun had set. And he took one of the stones of that place and put it at his head, and he lay down in that place to sleep.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8024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Then he dreamed, and behold, a ladder was set up on the earth, and its top reached to heaven; and there the angels of God were ascending and descending on it. 13 And behold, the LORD stood above it and said: "I am the LORD God of Abraham your father and the God of Isaac; the land on which you lie I will give to you and your descendants.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14 Also your descendants shall be as the dust of the earth; you shall spread abroad to the west and the east, to the north and the south; and in you and in your seed all the families of the earth shall be blessed.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15 Behold, I am with you and will keep you wherever you go, and will bring you back to this land; for I will not leave you until I have done what I have spoken to you." 16 Then Jacob awoke from his sleep and said, "Surely the LORD is in this place, and I did not know it." 17 And he was afraid and said, "How awesome is this place! This is none other than the house of God, and this is the gate of heaven!"</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4189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But God, who is rich in mercy, because of His great love with which He loved us, 5 even when we were dead in trespasses, made us alive together with Christ (by grace you have been saved), 6 and raised us up together, and made us sit together in the heavenly places in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9984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0179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we all, with unveiled face, beholding as in a mirror the glory of the Lord, are being transformed into the same image from glory to glory, just as by the Spirit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No more shackles, no more chains No more bondage I am free yeah Lift your hands to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Cyclical Time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Parallel/Cycle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ascended from the Mount of Olives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Now when He had spoken these things, while they watched, He was taken up, and a cloud received Him out of their sight. 10 And while they looked steadfastly toward heaven as He went up, behold, two men stood by them in white apparel,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who also said, "Men of Galilee, why do you stand gazing up into heaven? This same Jesus, who was taken up from you into heaven, will so come in like manner as you saw Him go into heaven." 12 Then they returned to Jerusalem from the mount called Olivet, which is near Jerusalem, a Sabbath day's journey.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2. Parallel/Cycle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6494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will return on the Mount of Olives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7691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Zechariah 14:1-4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Behold, the day of the LORD is coming, And your spoil will be divided in your midst. 2 For I will gather all the nations to battle against Jerusalem; The city shall be taken, The houses rifled, And the women ravished. Half of the city shall go into captivity, But the remnant of the people shall not be cut off from the city.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D2CC7-5A3D-C16F-346C-EE534157B288}"/>
              </a:ext>
            </a:extLst>
          </p:cNvPr>
          <p:cNvSpPr txBox="1"/>
          <p:nvPr/>
        </p:nvSpPr>
        <p:spPr>
          <a:xfrm>
            <a:off x="0" y="0"/>
            <a:ext cx="12192000" cy="7837530"/>
          </a:xfrm>
          <a:prstGeom prst="rect">
            <a:avLst/>
          </a:prstGeom>
          <a:noFill/>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Then the LORD will go forth And fight against those nations, As He fights in the day of battle. 4 And in that day His feet will stand on the Mount of Olives, Which faces Jerusalem on the east. And the Mount of Olives shall be split in two, From east to west, Making a very large valley; Half of the mountain shall move toward the north And half of it toward the south.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Parallel/Cycle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father I say No more shackles, no more chains No more bondage I am free Come on, lift your hands to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7B1F58-02C6-18A5-69D4-13A2E2BB89D9}"/>
              </a:ext>
            </a:extLst>
          </p:cNvPr>
          <p:cNvSpPr txBox="1"/>
          <p:nvPr/>
        </p:nvSpPr>
        <p:spPr>
          <a:xfrm>
            <a:off x="0" y="23214"/>
            <a:ext cx="12192000" cy="2882328"/>
          </a:xfrm>
          <a:prstGeom prst="rect">
            <a:avLst/>
          </a:prstGeom>
          <a:noFill/>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began His Ministry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40 </a:t>
            </a:r>
            <a:r>
              <a:rPr lang="en-US" sz="4000" b="1" dirty="0">
                <a:ea typeface="Calibri" panose="020F0502020204030204" pitchFamily="34" charset="0"/>
                <a:cs typeface="Times New Roman" panose="02020603050405020304" pitchFamily="18" charset="0"/>
              </a:rPr>
              <a:t>D</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ays in the Wilderness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Jesus, being filled with the Holy Spirit, returned from the Jordan and was led by the Spirit into the wilderness, 2 being tempted for forty days by the devil. And in those days He ate nothing, and afterward, when they had ended, He was hungry.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Parallel/Cycle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Jesus ended His ministry the last 40 days before being taken up in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until the day in which He was taken up, after He through the Holy Spirit had given commandments to the apostles whom He had chosen, 3 to whom He also presented Himself alive after His suffering by many infallible proofs, being seen by them during forty days and speaking of the things pertaining to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Parallel/Cycle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Dove Symbolic of the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8:10-12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he waited yet another seven days, and again he sent the dove out from the ark. 11 Then the dove came to him in the evening, and behold, a freshly plucked olive leaf was in her mouth; and Noah knew that the waters had receded from the earth. 12 So he waited yet another seven days and sent out the dove, which did not return again to him anymore.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When He had been baptized, Jesus came up immediately from the water; and behold, the heavens were opened to Him, and He saw the Spirit of God descending like a dove and alighting upon Him. 17 And suddenly a voice came from heaven, saying, "This is My beloved Son, in whom I am well pleased."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Parallel/Cycle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69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Jesus No more shackles, no more chains No more bondage I am free Now help me dance the dance of</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Great Upheaval in Nature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8242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7:11-12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In the six hundredth year of Noah's life, in the second month, the seventeenth day of the month, on that day all the fountains of the great deep were broken up, and the windows of heaven were opened. 12 And the rain was on the earth forty days and forty nights.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386073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21:25-26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there will be signs in the sun, in the moon, and in the stars; and on the earth distress of nations, with perplexity, the sea and the waves roaring;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men's hearts failing them from fear and the expectation of those things which are coming on the earth, for the powers of heaven will be shaken.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29590370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Parallel/Cycle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537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Signs of the Days of Noah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709890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6:11-13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 earth also was corrupt before God, and the earth was filled with violence. 12 So God looked upon the earth, and indeed it was corrupt; for all flesh had corrupted their way on the earth. 13 And God said to Noah, "The end of all flesh has come before Me, for the earth is filled with violence through them; and behold, I will destroy them with the 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92809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Matthews 24:37-39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as the days of Noah were, so also will the coming of the Son of Man be. </a:t>
            </a:r>
            <a:r>
              <a:rPr lang="en-US" sz="4000" dirty="0">
                <a:effectLst/>
                <a:latin typeface="Verdana" panose="020B0604030504040204" pitchFamily="34" charset="0"/>
                <a:ea typeface="Calibri" panose="020F0502020204030204" pitchFamily="34" charset="0"/>
                <a:cs typeface="Times New Roman" panose="02020603050405020304" pitchFamily="18" charset="0"/>
              </a:rPr>
              <a:t>38</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For as in the days before the flood, they were eating and drinking, marrying and giving in marriage, until the day that Noah entered the ark,</a:t>
            </a:r>
            <a:r>
              <a:rPr lang="en-US" sz="4000" dirty="0">
                <a:effectLst/>
                <a:latin typeface="Verdana" panose="020B0604030504040204" pitchFamily="34" charset="0"/>
                <a:ea typeface="Calibri" panose="020F0502020204030204" pitchFamily="34" charset="0"/>
                <a:cs typeface="Times New Roman" panose="02020603050405020304" pitchFamily="18" charset="0"/>
              </a:rPr>
              <a:t> 39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did not know until the flood came and took them all away, so also will the coming of the Son of Man be.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889447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Parallel/Cycle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223394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Translation of Enoch-Rapture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398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5:21-24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Enoch lived sixty-five years, and begot Methuselah. 22 After he begot Methuselah, Enoch walked with God three hundred years, and had sons and daughters. 23 So all the days of Enoch were three hundred and sixty-five years. 24 And Enoch walked with God; and he was not, for God took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14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say Halleluiah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66305371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Thessalonians 4:16-18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For the Lord Himself will descend from heaven with a shout, with the voice of an archangel, and with the trumpet of God. And the dead in Christ will rise first. 17 Then we who are alive and remain shall be caught up together with them in the clouds to meet the Lord in the air. And thus we shall always be with the Lord. 18 Therefore comfort one another with these words.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65549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9. Parallel/Cycle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212903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Cain and his Mark for seven years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20082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Genesis 4:14-15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Surely You have driven me out this day from the face of the ground; I shall be hidden from Your face; I shall be a fugitive and a vagabond on the earth, and it will happen that anyone who finds me will kill me." 15 And the LORD said to him, "Therefore, whoever kills Cain, vengeance shall be taken on him sevenfold." And the LORD set a mark on Cain, lest anyone finding him should kill him.</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13340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Mark of the Beast and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Tribulation for 7 years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005827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Revelation 13:15-17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15 He was granted power to give breath to the image of the beast, that the image of the beast should both speak and cause as many as would not worship the image of the beast to be killed. 16 He causes all, both small and great, rich and poor, free and slave, to receive a mark on their right hand or on their foreheads, 17 and that no one may buy or sell except one who has the mark or the name of the beast, or the number of his name.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19940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Parallel/Cycle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2278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Defeat of Satan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44121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Genesis 3:14-15</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14 So the LORD God said to the serpent: "Because you have done this, You are cursed more than all cattle, And more than every beast of the field; On your belly you shall go, And you shall eat dust All the days of your life. 15 And I will put enmity Between you and the woman, And between your seed and her Seed; He shall bruise your head, And you shall bruise His heel."</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67454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Satan Bound for 1,000 years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3795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Halleluiah No more bondage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No more chains Halleluiah And I'm free</a:t>
            </a:r>
          </a:p>
        </p:txBody>
      </p:sp>
    </p:spTree>
    <p:extLst>
      <p:ext uri="{BB962C8B-B14F-4D97-AF65-F5344CB8AC3E}">
        <p14:creationId xmlns:p14="http://schemas.microsoft.com/office/powerpoint/2010/main" val="305770321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20:1-2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I saw an angel coming down from heaven, having the key to the bottomless pit and a great chain in his hand. 2 He laid hold of the dragon, that serpent of old, who is the Devil and Satan, and bound him for a thousand years...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81316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Parallel/Cycle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03983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Made a Perfect Paradise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187423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7. Genesis Chapter 1&amp;2: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made the earth, plants, water, animals and them made His prized creation "Man" with a Tree in the middle of the garden.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106003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he showed me a pure river of water of life, clear as crystal, proceeding from the throne of God and of the Lamb. 2 In the middle of its street, and on either side of the river, was the tree of life, which bore twelve fruits, each tree yielding its fruit every month. The leaves of the tree were for the healing of the nations.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87863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there shall be no more curse, but the throne of God and of the Lamb shall be in it, and His servants shall serve Him. 4 They shall see His face, and His name shall be on their foreheads. 5 There shall be no night there: They need no lamp nor light of the sun, for the Lord God gives them light. And they shall reign forever and 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147445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Beginning - Perfect Paradise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End - Perfect Paradise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714896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Beginning - God Walked With Man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End - God Will Dwell With Man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214741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Beginning - Tree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End - Tree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59156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Beginning - No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End - No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91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Lift your voice and help me say No more shackles, and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Beginning - No Sickness Or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End - No Sickness Or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62752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Beginning - 1st Adam's Bride Was Eve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a:effectLst/>
                <a:latin typeface="Verdana" panose="020B0604030504040204" pitchFamily="34" charset="0"/>
                <a:ea typeface="Calibri" panose="020F0502020204030204" pitchFamily="34" charset="0"/>
                <a:cs typeface="Times New Roman" panose="02020603050405020304" pitchFamily="18" charset="0"/>
              </a:rPr>
              <a:t>In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End - 2nd Adam's Bride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Church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18707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First 2 Chapters of Genesis Everything Is Perfect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Last 2 Chapters of Revelation Everything Is Perfect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568832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Ecclesiastics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which has been is what will be, That which is done is what will be done, And there is nothing new under the sun"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192385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480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Lift your hands and help me say No more shackles,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7129195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Come on if you believe it help me say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no more chains No more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9172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Freedom</a:t>
            </a:r>
          </a:p>
          <a:p>
            <a:pPr marL="0" indent="0" algn="ctr">
              <a:buNone/>
            </a:pPr>
            <a:r>
              <a:rPr lang="en-US" sz="4000" b="1" dirty="0">
                <a:solidFill>
                  <a:schemeClr val="bg1"/>
                </a:solidFill>
                <a:latin typeface="Arial"/>
                <a:ea typeface="+mn-lt"/>
                <a:cs typeface="+mn-lt"/>
              </a:rPr>
              <a:t>(by Eddie James)</a:t>
            </a:r>
          </a:p>
        </p:txBody>
      </p:sp>
    </p:spTree>
    <p:extLst>
      <p:ext uri="{BB962C8B-B14F-4D97-AF65-F5344CB8AC3E}">
        <p14:creationId xmlns:p14="http://schemas.microsoft.com/office/powerpoint/2010/main" val="181111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bondage I am fee yeah Now if you believe in it sing with me and say</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36770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376619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1933580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70185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1819744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4259830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363197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627203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1306451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39549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jump higher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1919218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540877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2686735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3718852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2968588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145292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2312954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“Jesus We Love You”</a:t>
            </a:r>
          </a:p>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Bethal</a:t>
            </a:r>
            <a:r>
              <a:rPr lang="en-US" sz="4400" b="1" dirty="0">
                <a:solidFill>
                  <a:schemeClr val="bg1"/>
                </a:solidFill>
                <a:latin typeface="Arial"/>
                <a:ea typeface="+mn-lt"/>
                <a:cs typeface="+mn-lt"/>
              </a:rPr>
              <a:t> Music)</a:t>
            </a:r>
          </a:p>
        </p:txBody>
      </p:sp>
    </p:spTree>
    <p:extLst>
      <p:ext uri="{BB962C8B-B14F-4D97-AF65-F5344CB8AC3E}">
        <p14:creationId xmlns:p14="http://schemas.microsoft.com/office/powerpoint/2010/main" val="4221069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Old things have passed away Your love has stayed the same Your constant grace remains the</a:t>
            </a:r>
          </a:p>
        </p:txBody>
      </p:sp>
    </p:spTree>
    <p:extLst>
      <p:ext uri="{BB962C8B-B14F-4D97-AF65-F5344CB8AC3E}">
        <p14:creationId xmlns:p14="http://schemas.microsoft.com/office/powerpoint/2010/main" val="2610768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Things that we thought were dead Are breathing in life again You cause your Son to shine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26894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than before yeah</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192478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on darkest nights For all that you've done, we will pour out our love This will be our anthem song Jesus</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73728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The hopeless have found their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018558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hope The orphans now have a home All that was lost has found its place in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lift our weary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345909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head You make us strong instead You took these rags and made us beautiful For all that you've done,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83333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will pour out our love This will be our anthem song Jesus we love you Oh how we love you </a:t>
            </a:r>
            <a:r>
              <a:rPr lang="en-US" sz="4000" dirty="0" err="1">
                <a:solidFill>
                  <a:schemeClr val="bg1"/>
                </a:solidFill>
                <a:latin typeface="Arial"/>
                <a:ea typeface="+mn-lt"/>
                <a:cs typeface="+mn-lt"/>
              </a:rPr>
              <a:t>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83287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the on our, our hearts adore Oh,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90465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hearts adore Our hearts adore (we adore you) Our hearts adore Our hearts adore Our affection, our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346765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devotion Poured out on the feet of Jesus Our affection, our devotion Poured out on the feet of</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784077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Our affection, our devotion Poured out on the feet of Jesus Our affection, our devotion Poured out</a:t>
            </a:r>
          </a:p>
        </p:txBody>
      </p:sp>
    </p:spTree>
    <p:extLst>
      <p:ext uri="{BB962C8B-B14F-4D97-AF65-F5344CB8AC3E}">
        <p14:creationId xmlns:p14="http://schemas.microsoft.com/office/powerpoint/2010/main" val="950283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the feet of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Jesus we</a:t>
            </a:r>
          </a:p>
        </p:txBody>
      </p:sp>
    </p:spTree>
    <p:extLst>
      <p:ext uri="{BB962C8B-B14F-4D97-AF65-F5344CB8AC3E}">
        <p14:creationId xmlns:p14="http://schemas.microsoft.com/office/powerpoint/2010/main" val="314072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(God thank you for freedom!) Freedom (freedom) Freedom (I love you Jesus) Freedom (for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Oh, Jesus we love you Oh how we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59942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Just sing out a new song today Oh, oh how we love 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491268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you are worthy Jesus, of our love, our adoration, we love you God Oh lift your voice,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we love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271225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oh we love you,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how we love you (sing Jesus) Oh, Jesus we love you Oh how we love you</a:t>
            </a:r>
          </a:p>
        </p:txBody>
      </p:sp>
    </p:spTree>
    <p:extLst>
      <p:ext uri="{BB962C8B-B14F-4D97-AF65-F5344CB8AC3E}">
        <p14:creationId xmlns:p14="http://schemas.microsoft.com/office/powerpoint/2010/main" val="1668014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You are the one our, our hearts adore</a:t>
            </a:r>
          </a:p>
        </p:txBody>
      </p:sp>
    </p:spTree>
    <p:extLst>
      <p:ext uri="{BB962C8B-B14F-4D97-AF65-F5344CB8AC3E}">
        <p14:creationId xmlns:p14="http://schemas.microsoft.com/office/powerpoint/2010/main" val="874417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144059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517105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67481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99613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49671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a:t>
            </a:r>
          </a:p>
        </p:txBody>
      </p:sp>
    </p:spTree>
    <p:extLst>
      <p:ext uri="{BB962C8B-B14F-4D97-AF65-F5344CB8AC3E}">
        <p14:creationId xmlns:p14="http://schemas.microsoft.com/office/powerpoint/2010/main" val="13650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13885320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3229212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50640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44583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19801587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566931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2688364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13766589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3589721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50908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spin wilder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yeah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9288166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186512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8853925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2004147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458782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I Give Myself Away</a:t>
            </a:r>
          </a:p>
          <a:p>
            <a:pPr marL="0" indent="0" algn="ctr">
              <a:buNone/>
            </a:pPr>
            <a:r>
              <a:rPr lang="en-US" sz="4000" b="1" dirty="0">
                <a:solidFill>
                  <a:schemeClr val="bg1"/>
                </a:solidFill>
                <a:latin typeface="Arial"/>
                <a:ea typeface="+mn-lt"/>
                <a:cs typeface="+mn-lt"/>
              </a:rPr>
              <a:t>(William McDowell)</a:t>
            </a:r>
          </a:p>
        </p:txBody>
      </p:sp>
    </p:spTree>
    <p:extLst>
      <p:ext uri="{BB962C8B-B14F-4D97-AF65-F5344CB8AC3E}">
        <p14:creationId xmlns:p14="http://schemas.microsoft.com/office/powerpoint/2010/main" val="3436564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give myself away I give myself away So You can use me I give myself away I give myself away So You</a:t>
            </a:r>
          </a:p>
        </p:txBody>
      </p:sp>
    </p:spTree>
    <p:extLst>
      <p:ext uri="{BB962C8B-B14F-4D97-AF65-F5344CB8AC3E}">
        <p14:creationId xmlns:p14="http://schemas.microsoft.com/office/powerpoint/2010/main" val="34898502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use me I give myself away I give myself away So You can use me I give myself away I give myself</a:t>
            </a:r>
          </a:p>
        </p:txBody>
      </p:sp>
    </p:spTree>
    <p:extLst>
      <p:ext uri="{BB962C8B-B14F-4D97-AF65-F5344CB8AC3E}">
        <p14:creationId xmlns:p14="http://schemas.microsoft.com/office/powerpoint/2010/main" val="38115723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away So You can use me Here I am Here I am Here I stand Lord, my life is in your hands Lord, I'm longing</a:t>
            </a:r>
          </a:p>
        </p:txBody>
      </p:sp>
    </p:spTree>
    <p:extLst>
      <p:ext uri="{BB962C8B-B14F-4D97-AF65-F5344CB8AC3E}">
        <p14:creationId xmlns:p14="http://schemas.microsoft.com/office/powerpoint/2010/main" val="39498684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see Your desires revealed in me I give myself away I give myself away (I want to be use by you) So</a:t>
            </a:r>
          </a:p>
        </p:txBody>
      </p:sp>
    </p:spTree>
    <p:extLst>
      <p:ext uri="{BB962C8B-B14F-4D97-AF65-F5344CB8AC3E}">
        <p14:creationId xmlns:p14="http://schemas.microsoft.com/office/powerpoint/2010/main" val="345617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438681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use me I give myself away I give myself away So You can use me Take my heart Take my life</a:t>
            </a:r>
          </a:p>
        </p:txBody>
      </p:sp>
    </p:spTree>
    <p:extLst>
      <p:ext uri="{BB962C8B-B14F-4D97-AF65-F5344CB8AC3E}">
        <p14:creationId xmlns:p14="http://schemas.microsoft.com/office/powerpoint/2010/main" val="15909076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As a living sacrifice All my dreams all my plans Lord I place them in your hands I give myself away (I give</a:t>
            </a:r>
          </a:p>
        </p:txBody>
      </p:sp>
    </p:spTree>
    <p:extLst>
      <p:ext uri="{BB962C8B-B14F-4D97-AF65-F5344CB8AC3E}">
        <p14:creationId xmlns:p14="http://schemas.microsoft.com/office/powerpoint/2010/main" val="11619009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myself away) I give myself away So You can use me</a:t>
            </a:r>
          </a:p>
          <a:p>
            <a:pPr marL="0" indent="0" algn="ctr">
              <a:buNone/>
            </a:pPr>
            <a:r>
              <a:rPr lang="en-US" sz="4000" dirty="0">
                <a:solidFill>
                  <a:schemeClr val="bg1"/>
                </a:solidFill>
                <a:latin typeface="Arial"/>
                <a:ea typeface="+mn-lt"/>
                <a:cs typeface="+mn-lt"/>
              </a:rPr>
              <a:t>I give myself away I give myself away So You can</a:t>
            </a:r>
          </a:p>
        </p:txBody>
      </p:sp>
    </p:spTree>
    <p:extLst>
      <p:ext uri="{BB962C8B-B14F-4D97-AF65-F5344CB8AC3E}">
        <p14:creationId xmlns:p14="http://schemas.microsoft.com/office/powerpoint/2010/main" val="39337812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use me I give myself away (I give myself away) I belong to you I give myself away (I give myself away)</a:t>
            </a:r>
          </a:p>
        </p:txBody>
      </p:sp>
    </p:spTree>
    <p:extLst>
      <p:ext uri="{BB962C8B-B14F-4D97-AF65-F5344CB8AC3E}">
        <p14:creationId xmlns:p14="http://schemas.microsoft.com/office/powerpoint/2010/main" val="1975419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You can use me Lord I give myself away I give myself away (my mind doesn't belong to me) I give</a:t>
            </a:r>
          </a:p>
        </p:txBody>
      </p:sp>
    </p:spTree>
    <p:extLst>
      <p:ext uri="{BB962C8B-B14F-4D97-AF65-F5344CB8AC3E}">
        <p14:creationId xmlns:p14="http://schemas.microsoft.com/office/powerpoint/2010/main" val="22828452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myself away I give myself away So You can use me</a:t>
            </a:r>
          </a:p>
          <a:p>
            <a:pPr marL="0" indent="0" algn="ctr">
              <a:buNone/>
            </a:pPr>
            <a:r>
              <a:rPr lang="en-US" sz="4000" dirty="0">
                <a:solidFill>
                  <a:schemeClr val="bg1"/>
                </a:solidFill>
                <a:latin typeface="Arial"/>
                <a:ea typeface="+mn-lt"/>
                <a:cs typeface="+mn-lt"/>
              </a:rPr>
              <a:t>My life is not my own To you I belong I give myself, I</a:t>
            </a:r>
          </a:p>
        </p:txBody>
      </p:sp>
    </p:spTree>
    <p:extLst>
      <p:ext uri="{BB962C8B-B14F-4D97-AF65-F5344CB8AC3E}">
        <p14:creationId xmlns:p14="http://schemas.microsoft.com/office/powerpoint/2010/main" val="25701318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myself to you.</a:t>
            </a:r>
          </a:p>
        </p:txBody>
      </p:sp>
    </p:spTree>
    <p:extLst>
      <p:ext uri="{BB962C8B-B14F-4D97-AF65-F5344CB8AC3E}">
        <p14:creationId xmlns:p14="http://schemas.microsoft.com/office/powerpoint/2010/main" val="42531482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Holy Forever</a:t>
            </a:r>
          </a:p>
          <a:p>
            <a:pPr marL="0" indent="0" algn="ctr">
              <a:buNone/>
            </a:pP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2285439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thousand generations falling down in worship To sing the song of ages to the Lamb And all who've</a:t>
            </a:r>
          </a:p>
        </p:txBody>
      </p:sp>
    </p:spTree>
    <p:extLst>
      <p:ext uri="{BB962C8B-B14F-4D97-AF65-F5344CB8AC3E}">
        <p14:creationId xmlns:p14="http://schemas.microsoft.com/office/powerpoint/2010/main" val="10730254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gone before us and all who will believe Will sing the song of ages to the Lamb Your name is the highest</a:t>
            </a:r>
          </a:p>
        </p:txBody>
      </p:sp>
    </p:spTree>
    <p:extLst>
      <p:ext uri="{BB962C8B-B14F-4D97-AF65-F5344CB8AC3E}">
        <p14:creationId xmlns:p14="http://schemas.microsoft.com/office/powerpoint/2010/main" val="208749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lift my hands higher than before I want to love you more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worship deeper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name is the greatest Your name stands above them all </a:t>
            </a:r>
            <a:r>
              <a:rPr lang="en-US" sz="4000" dirty="0" err="1">
                <a:solidFill>
                  <a:schemeClr val="bg1"/>
                </a:solidFill>
                <a:latin typeface="Arial"/>
                <a:ea typeface="+mn-lt"/>
                <a:cs typeface="+mn-lt"/>
              </a:rPr>
              <a:t>All</a:t>
            </a:r>
            <a:r>
              <a:rPr lang="en-US" sz="4000" dirty="0">
                <a:solidFill>
                  <a:schemeClr val="bg1"/>
                </a:solidFill>
                <a:latin typeface="Arial"/>
                <a:ea typeface="+mn-lt"/>
                <a:cs typeface="+mn-lt"/>
              </a:rPr>
              <a:t> thrones and dominions All powers and</a:t>
            </a:r>
          </a:p>
        </p:txBody>
      </p:sp>
    </p:spTree>
    <p:extLst>
      <p:ext uri="{BB962C8B-B14F-4D97-AF65-F5344CB8AC3E}">
        <p14:creationId xmlns:p14="http://schemas.microsoft.com/office/powerpoint/2010/main" val="19321745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positions Your name stands above them all And the angels cry holy All creation cries holy You are lifted</a:t>
            </a:r>
          </a:p>
        </p:txBody>
      </p:sp>
    </p:spTree>
    <p:extLst>
      <p:ext uri="{BB962C8B-B14F-4D97-AF65-F5344CB8AC3E}">
        <p14:creationId xmlns:p14="http://schemas.microsoft.com/office/powerpoint/2010/main" val="19932655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forever If you've been forgiven and if you've been redeemed Sing the song forever to the</a:t>
            </a:r>
          </a:p>
        </p:txBody>
      </p:sp>
    </p:spTree>
    <p:extLst>
      <p:ext uri="{BB962C8B-B14F-4D97-AF65-F5344CB8AC3E}">
        <p14:creationId xmlns:p14="http://schemas.microsoft.com/office/powerpoint/2010/main" val="40569531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If you walk in freedom and if you bear His name Sing the song forever to the Lamb We'll sing</a:t>
            </a:r>
          </a:p>
        </p:txBody>
      </p:sp>
    </p:spTree>
    <p:extLst>
      <p:ext uri="{BB962C8B-B14F-4D97-AF65-F5344CB8AC3E}">
        <p14:creationId xmlns:p14="http://schemas.microsoft.com/office/powerpoint/2010/main" val="23509718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song forever and amen And the angels cry holy  All creation cries holy You are lifted high, holy </a:t>
            </a:r>
            <a:r>
              <a:rPr lang="en-US" sz="4000" dirty="0" err="1">
                <a:solidFill>
                  <a:schemeClr val="bg1"/>
                </a:solidFill>
                <a:latin typeface="Arial"/>
                <a:ea typeface="+mn-lt"/>
                <a:cs typeface="+mn-lt"/>
              </a:rPr>
              <a:t>Holy</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163945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forever Hear your people sing holy To the King of kings, holy You will always be holy </a:t>
            </a:r>
            <a:r>
              <a:rPr lang="en-US" sz="4400" dirty="0" err="1">
                <a:solidFill>
                  <a:schemeClr val="bg1"/>
                </a:solidFill>
                <a:latin typeface="Arial"/>
                <a:ea typeface="+mn-lt"/>
                <a:cs typeface="+mn-lt"/>
              </a:rPr>
              <a:t>Holy</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9019882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 Your name is the highest Your name is the greatest Your name stands above them all </a:t>
            </a:r>
            <a:r>
              <a:rPr lang="en-US" sz="4000" dirty="0" err="1">
                <a:solidFill>
                  <a:schemeClr val="bg1"/>
                </a:solidFill>
                <a:latin typeface="Arial"/>
                <a:ea typeface="+mn-lt"/>
                <a:cs typeface="+mn-lt"/>
              </a:rPr>
              <a:t>All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555337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thrones and dominions All powers and positions Your name stands above them all Jesus Your name is the</a:t>
            </a:r>
          </a:p>
        </p:txBody>
      </p:sp>
    </p:spTree>
    <p:extLst>
      <p:ext uri="{BB962C8B-B14F-4D97-AF65-F5344CB8AC3E}">
        <p14:creationId xmlns:p14="http://schemas.microsoft.com/office/powerpoint/2010/main" val="16958265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highest Your name is the greatest Your name stands above them all (oh, stands above) All thrones and</a:t>
            </a:r>
          </a:p>
        </p:txBody>
      </p:sp>
    </p:spTree>
    <p:extLst>
      <p:ext uri="{BB962C8B-B14F-4D97-AF65-F5344CB8AC3E}">
        <p14:creationId xmlns:p14="http://schemas.microsoft.com/office/powerpoint/2010/main" val="32207551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dominions All powers and positions Your name stands above them all And the angels cry holy All</a:t>
            </a:r>
          </a:p>
        </p:txBody>
      </p:sp>
    </p:spTree>
    <p:extLst>
      <p:ext uri="{BB962C8B-B14F-4D97-AF65-F5344CB8AC3E}">
        <p14:creationId xmlns:p14="http://schemas.microsoft.com/office/powerpoint/2010/main" val="264361581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19282</TotalTime>
  <Words>5323</Words>
  <Application>Microsoft Office PowerPoint</Application>
  <PresentationFormat>Widescreen</PresentationFormat>
  <Paragraphs>485</Paragraphs>
  <Slides>182</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182</vt:i4>
      </vt:variant>
    </vt:vector>
  </HeadingPairs>
  <TitlesOfParts>
    <vt:vector size="195"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828</cp:revision>
  <dcterms:created xsi:type="dcterms:W3CDTF">2009-08-18T08:19:59Z</dcterms:created>
  <dcterms:modified xsi:type="dcterms:W3CDTF">2024-05-11T07:38:16Z</dcterms:modified>
</cp:coreProperties>
</file>