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42"/>
  </p:notesMasterIdLst>
  <p:handoutMasterIdLst>
    <p:handoutMasterId r:id="rId43"/>
  </p:handoutMasterIdLst>
  <p:sldIdLst>
    <p:sldId id="1778" r:id="rId3"/>
    <p:sldId id="826" r:id="rId4"/>
    <p:sldId id="999" r:id="rId5"/>
    <p:sldId id="1000" r:id="rId6"/>
    <p:sldId id="1001" r:id="rId7"/>
    <p:sldId id="1040" r:id="rId8"/>
    <p:sldId id="464" r:id="rId9"/>
    <p:sldId id="833" r:id="rId10"/>
    <p:sldId id="465" r:id="rId11"/>
    <p:sldId id="373" r:id="rId12"/>
    <p:sldId id="978" r:id="rId13"/>
    <p:sldId id="374" r:id="rId14"/>
    <p:sldId id="979" r:id="rId15"/>
    <p:sldId id="375" r:id="rId16"/>
    <p:sldId id="981" r:id="rId17"/>
    <p:sldId id="1760" r:id="rId18"/>
    <p:sldId id="980" r:id="rId19"/>
    <p:sldId id="985" r:id="rId20"/>
    <p:sldId id="984" r:id="rId21"/>
    <p:sldId id="1003" r:id="rId22"/>
    <p:sldId id="983" r:id="rId23"/>
    <p:sldId id="1763" r:id="rId24"/>
    <p:sldId id="1768" r:id="rId25"/>
    <p:sldId id="1767" r:id="rId26"/>
    <p:sldId id="1766" r:id="rId27"/>
    <p:sldId id="1765" r:id="rId28"/>
    <p:sldId id="1764" r:id="rId29"/>
    <p:sldId id="1769" r:id="rId30"/>
    <p:sldId id="1776" r:id="rId31"/>
    <p:sldId id="1777" r:id="rId32"/>
    <p:sldId id="969" r:id="rId33"/>
    <p:sldId id="970" r:id="rId34"/>
    <p:sldId id="971" r:id="rId35"/>
    <p:sldId id="972" r:id="rId36"/>
    <p:sldId id="973" r:id="rId37"/>
    <p:sldId id="974" r:id="rId38"/>
    <p:sldId id="975" r:id="rId39"/>
    <p:sldId id="1597" r:id="rId40"/>
    <p:sldId id="852" r:id="rId41"/>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100" autoAdjust="0"/>
    <p:restoredTop sz="94671" autoAdjust="0"/>
  </p:normalViewPr>
  <p:slideViewPr>
    <p:cSldViewPr>
      <p:cViewPr varScale="1">
        <p:scale>
          <a:sx n="112" d="100"/>
          <a:sy n="112" d="100"/>
        </p:scale>
        <p:origin x="144" y="96"/>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notesMaster" Target="notesMasters/notes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handoutMaster" Target="handoutMasters/handoutMaster1.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slide" Target="slides/slide39.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22137300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Jesus answered and said to him,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again, he cannot see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4 Nicodemus said to Him, "How can a man be born when he is old? Can he enter a second time into his mother's womb and be born?" 5 Jesus answered,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"Most assuredly, I say to you, unless one is born of water and the Spirit, he cannot enter the kingdom of God.</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6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That which is born of the flesh is flesh, and that which is born of the Spirit is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7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Do not marvel that I said to you, 'You must be born again.'</a:t>
            </a:r>
            <a:r>
              <a:rPr lang="en-US" sz="4000" dirty="0">
                <a:effectLst/>
                <a:latin typeface="Verdana" panose="020B0604030504040204" pitchFamily="34" charset="0"/>
                <a:ea typeface="Calibri" panose="020F0502020204030204" pitchFamily="34" charset="0"/>
                <a:cs typeface="Times New Roman" panose="02020603050405020304" pitchFamily="18" charset="0"/>
              </a:rPr>
              <a:t> 8 </a:t>
            </a: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 wind blows where it wishes, and you hear the sound of it, but cannot tell where it comes from and where it goes. So is everyone who is born of the Spirit."</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552291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16 And the gift is not like that which came through the one who sinned. For the judgment which came from one offense resulted in condemnation, but the free gift which came from many offenses resulted in justification.</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8388"/>
            <a:ext cx="12192000" cy="5020811"/>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is therefore now no condemnation to those who are in Christ Jesus, who do not walk according to the flesh, but according to the Spirit. 2 For the law of the Spirit of life in Christ Jesus has made me free from the law of sin and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135187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3 For what the law could not do in that it was weak through the flesh, God did by sending His own Son in the likeness of sinful flesh, on account of sin: He condemned sin in the flesh,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17 For if by the one man's offense death reigned through the one, much more those who receive abundance of grace and of the gift of righteousness will reign in life through the One,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1523120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51275"/>
            <a:ext cx="12192000" cy="5537675"/>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Calibri" panose="020F0502020204030204" pitchFamily="34" charset="0"/>
              </a:rPr>
              <a:t>1 Corinthians 15:50-54</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r>
              <a:rPr kumimoji="0" lang="en-US" sz="37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6986998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968226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if children, then heirs--heirs of God and joint heirs with Christ, if indeed we suffer with Him, that we may also be glorified together”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81523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18 Therefore, as through one man's offense judgment came to all men, resulting in condemnation, even so through one Man's righteous act the free gift came to all men, resulting in justification of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4240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0" y="0"/>
            <a:ext cx="121920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Grace Abounded Much More </a:t>
            </a: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Romans 5:15-21</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 </a:t>
            </a: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May 29, 2024</a:t>
            </a: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Picture 8" descr="A close-up of a letter&#10;&#10;Description automatically generated">
            <a:extLst>
              <a:ext uri="{FF2B5EF4-FFF2-40B4-BE49-F238E27FC236}">
                <a16:creationId xmlns:a16="http://schemas.microsoft.com/office/drawing/2014/main" id="{81661CF7-9DB2-18F7-64F5-95EE09707A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23182"/>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650908" y="5695950"/>
            <a:ext cx="1549399" cy="1162050"/>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Isaiah 53:11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He shall see the labor of His soul, and be satisfied. By His knowledge My righteous Servant shall justify many, For He shall bear their iniquities.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432569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54864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19 For as by one man's disobedience many were made sinners, so also by one Man's obedience many will be made righteous.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150017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Philippians 2:8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being found in appearance as a man, He humbled Himself and became obedient to death--even death on a cross.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2650671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20 Moreover the law entered that the offense might abound. But where sin abounded, grace abounded much more,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36834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Corinthians 3:7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Now if the ministry of death, which was engraved in letters on stone, came with such glory that the Israelites could not gaze at the face of Moses because of its fleeting glory,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7265851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Galatians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Why then was the law given? It was added because of transgressions, until the arrival of the seed to whom the promise referred. It was administered through angels by a mediator.</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571507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Timothy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the grace of our Lord overflowed to me, along with the faith and love that are in Christ Jesus.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2916451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21 so that as sin reigned in death, even so grace might reign through righteousness to eternal life through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4159468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25:46</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And they will go away into eternal punishment, but the righteous into eternal life."</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8481334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The Word became flesh and made His dwelling among us. We have seen His glory, the glory of the one and only Son from the Father, full of grace and truth.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826397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b="1" u="sng" dirty="0">
                <a:effectLst/>
                <a:latin typeface="Verdana" panose="020B0604030504040204" pitchFamily="34" charset="0"/>
                <a:ea typeface="Calibri" panose="020F0502020204030204" pitchFamily="34" charset="0"/>
                <a:cs typeface="Times New Roman" panose="02020603050405020304" pitchFamily="18" charset="0"/>
              </a:rPr>
              <a:t>Romans 5:15-21</a:t>
            </a:r>
            <a:endParaRPr lang="en-US" sz="37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15 But the free gift is not like the offense. For if by the one man's offense many died, much more the grace of God and the gift by the grace of the one Man, Jesus Christ, abounded to many. 16 And the gift is not like that which came through the one who sinned. For the judgment which came from one offense resulted in condemnation, but the free gift which came from many offenses resulted in justification.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Calibri" panose="020F0502020204030204" pitchFamily="34"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026180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1:17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For the law was given through Moses; grace and truth came through Jesus Christ.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Calibri" panose="020F0502020204030204" pitchFamily="34"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1379451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Rectangle 3"/>
          <p:cNvSpPr txBox="1">
            <a:spLocks noChangeArrowheads="1"/>
          </p:cNvSpPr>
          <p:nvPr/>
        </p:nvSpPr>
        <p:spPr>
          <a:xfrm>
            <a:off x="0" y="0"/>
            <a:ext cx="12192000" cy="6858000"/>
          </a:xfrm>
          <a:prstGeom prst="rect">
            <a:avLst/>
          </a:prstGeom>
        </p:spPr>
        <p:txBody>
          <a:bodyPr/>
          <a:lstStyle/>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Donate with our QR code app to </a:t>
            </a: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Amazing Grace Christian Fellowship</a:t>
            </a: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b="1" dirty="0">
              <a:effectLst/>
              <a:latin typeface="Tahoma" panose="020B0604030504040204" pitchFamily="34" charset="0"/>
              <a:ea typeface="Times New Roman" panose="02020603050405020304" pitchFamily="18" charset="0"/>
            </a:endParaRPr>
          </a:p>
          <a:p>
            <a:pPr marL="0" marR="0" algn="ctr">
              <a:spcBef>
                <a:spcPts val="0"/>
              </a:spcBef>
              <a:spcAft>
                <a:spcPts val="0"/>
              </a:spcAft>
            </a:pPr>
            <a:endParaRPr lang="en-US" sz="4000" dirty="0">
              <a:effectLst/>
              <a:latin typeface="Times New Roman" panose="02020603050405020304" pitchFamily="18" charset="0"/>
              <a:ea typeface="Times New Roman" panose="02020603050405020304" pitchFamily="18" charset="0"/>
            </a:endParaRPr>
          </a:p>
          <a:p>
            <a:pPr marL="0" marR="0" algn="ctr">
              <a:spcBef>
                <a:spcPts val="0"/>
              </a:spcBef>
              <a:spcAft>
                <a:spcPts val="0"/>
              </a:spcAft>
            </a:pPr>
            <a:r>
              <a:rPr lang="en-US" sz="4000" b="1" dirty="0">
                <a:effectLst/>
                <a:latin typeface="Tahoma" panose="020B0604030504040204" pitchFamily="34" charset="0"/>
                <a:ea typeface="Times New Roman" panose="02020603050405020304" pitchFamily="18" charset="0"/>
              </a:rPr>
              <a:t>Donations are Deeply Appreciated!</a:t>
            </a:r>
            <a:endParaRPr lang="en-US" sz="4000" dirty="0">
              <a:effectLst/>
              <a:latin typeface="Times New Roman" panose="02020603050405020304" pitchFamily="18" charset="0"/>
              <a:ea typeface="Times New Roman" panose="02020603050405020304"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endParaRPr>
          </a:p>
        </p:txBody>
      </p:sp>
      <p:pic>
        <p:nvPicPr>
          <p:cNvPr id="4" name="Picture 3" descr="A qr code on a white background&#10;&#10;Description automatically generated">
            <a:extLst>
              <a:ext uri="{FF2B5EF4-FFF2-40B4-BE49-F238E27FC236}">
                <a16:creationId xmlns:a16="http://schemas.microsoft.com/office/drawing/2014/main" id="{4668F80F-2803-2D6E-2484-CCDFBC08B9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8600" y="1600200"/>
            <a:ext cx="4114800" cy="4114800"/>
          </a:xfrm>
          <a:prstGeom prst="rect">
            <a:avLst/>
          </a:prstGeom>
        </p:spPr>
      </p:pic>
    </p:spTree>
    <p:extLst>
      <p:ext uri="{BB962C8B-B14F-4D97-AF65-F5344CB8AC3E}">
        <p14:creationId xmlns:p14="http://schemas.microsoft.com/office/powerpoint/2010/main" val="417816323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17 For if by the one man's offense death reigned through the one, much more those who receive abundance of grace and of the gift of righteousness will reign in life through the One, Jesus Christ.) 18 Therefore, as through one man's offense judgment came to all men, resulting in condemnation, even so through one Man's righteous act the free gift came to all men, resulting in justification of life.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7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kumimoji="0" lang="en-US" sz="37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260243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19 For as by one man's disobedience many were made sinners, so also by one Man's obedience many will be made righteous. 20 Moreover the law entered that the offense might abound. But where sin abounded, grace abounded much more, 21 so that as sin reigned in death, even so grace might reign through righteousness to eternal life through Jesus Christ our Lord.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2948344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But the free gift is not like the offense. For if by the one man's offense many died, much more the grace of God and the gift by the grace of the one Man, Jesus Christ, abounded to many.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6139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Acts 15:11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“But we believe that through the grace of the Lord Jesus Christ we shall be saved in the same manner as they."</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Hebrews 9:27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as it is appointed for men to die once, but after this the judgment”…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0" y="0"/>
            <a:ext cx="121920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John 3:1-9</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algn="ctr"/>
            <a:r>
              <a:rPr lang="en-US" sz="4000" dirty="0">
                <a:effectLst/>
                <a:latin typeface="Verdana" panose="020B0604030504040204" pitchFamily="34" charset="0"/>
                <a:ea typeface="Calibri" panose="020F0502020204030204" pitchFamily="34" charset="0"/>
                <a:cs typeface="Times New Roman" panose="02020603050405020304" pitchFamily="18" charset="0"/>
              </a:rPr>
              <a:t>1 There was a man of the Pharisees named Nicodemus, a ruler of the Jews. 2 This man came to Jesus by night and said to Him, "Rabbi, we know that You are a teacher come from God; for no one can do these signs that You do unless God is with him."</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Calibri" panose="020F0502020204030204" pitchFamily="34"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16860</TotalTime>
  <Words>1847</Words>
  <Application>Microsoft Office PowerPoint</Application>
  <PresentationFormat>Widescreen</PresentationFormat>
  <Paragraphs>172</Paragraphs>
  <Slides>39</Slides>
  <Notes>0</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39</vt:i4>
      </vt:variant>
    </vt:vector>
  </HeadingPairs>
  <TitlesOfParts>
    <vt:vector size="47" baseType="lpstr">
      <vt:lpstr>Arial</vt:lpstr>
      <vt:lpstr>Calibri</vt:lpstr>
      <vt:lpstr>Tahoma</vt:lpstr>
      <vt:lpstr>Times New Roman</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817</cp:revision>
  <dcterms:created xsi:type="dcterms:W3CDTF">2009-08-18T08:19:59Z</dcterms:created>
  <dcterms:modified xsi:type="dcterms:W3CDTF">2024-06-06T04:33:25Z</dcterms:modified>
</cp:coreProperties>
</file>