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28"/>
  </p:notesMasterIdLst>
  <p:handoutMasterIdLst>
    <p:handoutMasterId r:id="rId129"/>
  </p:handoutMasterIdLst>
  <p:sldIdLst>
    <p:sldId id="1601" r:id="rId5"/>
    <p:sldId id="1409" r:id="rId6"/>
    <p:sldId id="1410" r:id="rId7"/>
    <p:sldId id="321" r:id="rId8"/>
    <p:sldId id="322" r:id="rId9"/>
    <p:sldId id="1270"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233" r:id="rId24"/>
    <p:sldId id="1234" r:id="rId25"/>
    <p:sldId id="1343" r:id="rId26"/>
    <p:sldId id="1344" r:id="rId27"/>
    <p:sldId id="1136" r:id="rId28"/>
    <p:sldId id="1820" r:id="rId29"/>
    <p:sldId id="1821" r:id="rId30"/>
    <p:sldId id="1822" r:id="rId31"/>
    <p:sldId id="1823" r:id="rId32"/>
    <p:sldId id="1824" r:id="rId33"/>
    <p:sldId id="1825" r:id="rId34"/>
    <p:sldId id="1826" r:id="rId35"/>
    <p:sldId id="1827" r:id="rId36"/>
    <p:sldId id="1828" r:id="rId37"/>
    <p:sldId id="1829" r:id="rId38"/>
    <p:sldId id="1830" r:id="rId39"/>
    <p:sldId id="1831" r:id="rId40"/>
    <p:sldId id="453" r:id="rId41"/>
    <p:sldId id="454" r:id="rId42"/>
    <p:sldId id="455" r:id="rId43"/>
    <p:sldId id="1470" r:id="rId44"/>
    <p:sldId id="1471" r:id="rId45"/>
    <p:sldId id="1472" r:id="rId46"/>
    <p:sldId id="1473" r:id="rId47"/>
    <p:sldId id="1474" r:id="rId48"/>
    <p:sldId id="1475" r:id="rId49"/>
    <p:sldId id="1476" r:id="rId50"/>
    <p:sldId id="1477" r:id="rId51"/>
    <p:sldId id="1478" r:id="rId52"/>
    <p:sldId id="420" r:id="rId53"/>
    <p:sldId id="421" r:id="rId54"/>
    <p:sldId id="422" r:id="rId55"/>
    <p:sldId id="423" r:id="rId56"/>
    <p:sldId id="424" r:id="rId57"/>
    <p:sldId id="425" r:id="rId58"/>
    <p:sldId id="1468" r:id="rId59"/>
    <p:sldId id="1469" r:id="rId60"/>
    <p:sldId id="428" r:id="rId61"/>
    <p:sldId id="429" r:id="rId62"/>
    <p:sldId id="419" r:id="rId63"/>
    <p:sldId id="430" r:id="rId64"/>
    <p:sldId id="432" r:id="rId65"/>
    <p:sldId id="1653" r:id="rId66"/>
    <p:sldId id="1654" r:id="rId67"/>
    <p:sldId id="1655" r:id="rId68"/>
    <p:sldId id="1656" r:id="rId69"/>
    <p:sldId id="1657" r:id="rId70"/>
    <p:sldId id="1658" r:id="rId71"/>
    <p:sldId id="1659" r:id="rId72"/>
    <p:sldId id="1612" r:id="rId73"/>
    <p:sldId id="1660" r:id="rId74"/>
    <p:sldId id="1661" r:id="rId75"/>
    <p:sldId id="1662" r:id="rId76"/>
    <p:sldId id="1663" r:id="rId77"/>
    <p:sldId id="1664" r:id="rId78"/>
    <p:sldId id="1665" r:id="rId79"/>
    <p:sldId id="1619" r:id="rId80"/>
    <p:sldId id="1620" r:id="rId81"/>
    <p:sldId id="1669" r:id="rId82"/>
    <p:sldId id="1757" r:id="rId83"/>
    <p:sldId id="460" r:id="rId84"/>
    <p:sldId id="826" r:id="rId85"/>
    <p:sldId id="999" r:id="rId86"/>
    <p:sldId id="1833" r:id="rId87"/>
    <p:sldId id="1832" r:id="rId88"/>
    <p:sldId id="1000" r:id="rId89"/>
    <p:sldId id="1001" r:id="rId90"/>
    <p:sldId id="1040" r:id="rId91"/>
    <p:sldId id="1741" r:id="rId92"/>
    <p:sldId id="464" r:id="rId93"/>
    <p:sldId id="1742" r:id="rId94"/>
    <p:sldId id="1743" r:id="rId95"/>
    <p:sldId id="833" r:id="rId96"/>
    <p:sldId id="465" r:id="rId97"/>
    <p:sldId id="1773" r:id="rId98"/>
    <p:sldId id="1819" r:id="rId99"/>
    <p:sldId id="1752" r:id="rId100"/>
    <p:sldId id="373" r:id="rId101"/>
    <p:sldId id="978" r:id="rId102"/>
    <p:sldId id="374" r:id="rId103"/>
    <p:sldId id="979" r:id="rId104"/>
    <p:sldId id="375" r:id="rId105"/>
    <p:sldId id="981" r:id="rId106"/>
    <p:sldId id="1753" r:id="rId107"/>
    <p:sldId id="1754" r:id="rId108"/>
    <p:sldId id="980" r:id="rId109"/>
    <p:sldId id="985" r:id="rId110"/>
    <p:sldId id="984" r:id="rId111"/>
    <p:sldId id="1003" r:id="rId112"/>
    <p:sldId id="983" r:id="rId113"/>
    <p:sldId id="1002" r:id="rId114"/>
    <p:sldId id="1016" r:id="rId115"/>
    <p:sldId id="1015" r:id="rId116"/>
    <p:sldId id="1026" r:id="rId117"/>
    <p:sldId id="1025" r:id="rId118"/>
    <p:sldId id="1740" r:id="rId119"/>
    <p:sldId id="970" r:id="rId120"/>
    <p:sldId id="971" r:id="rId121"/>
    <p:sldId id="972" r:id="rId122"/>
    <p:sldId id="973" r:id="rId123"/>
    <p:sldId id="974" r:id="rId124"/>
    <p:sldId id="975" r:id="rId125"/>
    <p:sldId id="1597" r:id="rId126"/>
    <p:sldId id="852" r:id="rId12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1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106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57789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7274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2479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2478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6651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6725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2837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7546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49799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419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6/1/2024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716668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My thoughts are not your thoughts, Nor are your ways My ways," says the LORD. 9 "For as the heavens are higher than the earth, So are My ways higher than your ways, And My thoughts than your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15:33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is the instruction of wisdom, And before honor is humility”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Calibri" panose="020F0502020204030204" pitchFamily="34" charset="0"/>
              </a:rPr>
              <a:t>Proverbs 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“By humility and the fear of the LORD are riches, and </a:t>
            </a:r>
            <a:r>
              <a:rPr lang="en-US" sz="4000" dirty="0" err="1">
                <a:effectLst/>
                <a:latin typeface="Verdana" panose="020B0604030504040204" pitchFamily="34" charset="0"/>
                <a:ea typeface="Calibri" panose="020F0502020204030204" pitchFamily="34" charset="0"/>
                <a:cs typeface="Calibri" panose="020F0502020204030204" pitchFamily="34" charset="0"/>
              </a:rPr>
              <a:t>honour</a:t>
            </a:r>
            <a:r>
              <a:rPr lang="en-US" sz="4000" dirty="0">
                <a:effectLst/>
                <a:latin typeface="Verdana" panose="020B0604030504040204" pitchFamily="34" charset="0"/>
                <a:ea typeface="Calibri" panose="020F0502020204030204" pitchFamily="34" charset="0"/>
                <a:cs typeface="Calibri" panose="020F0502020204030204" pitchFamily="34" charset="0"/>
              </a:rPr>
              <a:t>, and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being found in appearance as a man, He humbled Himself and became obedient to the point of death, even the death of the cross. 9 Therefore God also has highly exalted Him and given Him the name which is above every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5. Humility Brings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2:11-15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5713872"/>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who gave Himself for us, that He might redeem us from every lawless deed and purify for Himself His own special people, zealous for good works. 15 Speak these things, exhort, and rebuke with all authority. Let no one despise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Pride does not just disqualify one from receiving grace, but it causes God to resist an individual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4298100"/>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Pride does not just put God out of reach; it puts God on the offensive, actively preventing a person from finding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1:28-32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even as they did not like to retain God in their knowledge, God gave them over to a debased mind, to do those things which are not fitting;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29 being filled with all unrighteousness, sexual immorality, wickedness, covetousness, maliciousness; full of envy, murder, strife, deceit, evil-mindedness; they are whisperers, 30 backbiters, haters of God, violent, proud, boasters, inventors of evil things, disobedient to parents,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undiscerning, untrustworthy, unloving, unforgiving, unmerciful; 32 who, knowing the righteous judgment of God, that those who practice such things are worthy of death, not only do the same but also approve of those who practice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Our Greatest Example of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Humility is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see Jesus, who was made a little lower than the angels, for the suffering of death crowned with glory and honor, that He, by the grace of God, might taste death for everyone”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who, being in the form of God, did not consider it robbery to be equal with God, 7 but made Himself of no reputation, taking the form of a bondservant, and coming in the likeness of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 / Housefires)</a:t>
            </a:r>
          </a:p>
        </p:txBody>
      </p:sp>
    </p:spTree>
    <p:extLst>
      <p:ext uri="{BB962C8B-B14F-4D97-AF65-F5344CB8AC3E}">
        <p14:creationId xmlns:p14="http://schemas.microsoft.com/office/powerpoint/2010/main" val="377437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1581518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16546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40755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139596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20104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1426225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93947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5827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214416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1917777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036667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(Hillsong Worship)</a:t>
            </a:r>
          </a:p>
        </p:txBody>
      </p:sp>
    </p:spTree>
    <p:extLst>
      <p:ext uri="{BB962C8B-B14F-4D97-AF65-F5344CB8AC3E}">
        <p14:creationId xmlns:p14="http://schemas.microsoft.com/office/powerpoint/2010/main" val="1572856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a:t>
            </a:r>
          </a:p>
          <a:p>
            <a:pPr marL="0" indent="0" algn="ctr">
              <a:buNone/>
            </a:pPr>
            <a:r>
              <a:rPr lang="en-US" sz="4000" dirty="0">
                <a:solidFill>
                  <a:schemeClr val="bg1"/>
                </a:solidFill>
                <a:latin typeface="Arial"/>
                <a:ea typeface="+mn-lt"/>
                <a:cs typeface="+mn-lt"/>
              </a:rPr>
              <a:t>Opened my eyes, let me see Beauty that made this</a:t>
            </a:r>
          </a:p>
        </p:txBody>
      </p:sp>
    </p:spTree>
    <p:extLst>
      <p:ext uri="{BB962C8B-B14F-4D97-AF65-F5344CB8AC3E}">
        <p14:creationId xmlns:p14="http://schemas.microsoft.com/office/powerpoint/2010/main" val="1704346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adore You Hope of a life spent with You Here I am to worship Here I am to bow down Here I am to</a:t>
            </a:r>
          </a:p>
        </p:txBody>
      </p:sp>
    </p:spTree>
    <p:extLst>
      <p:ext uri="{BB962C8B-B14F-4D97-AF65-F5344CB8AC3E}">
        <p14:creationId xmlns:p14="http://schemas.microsoft.com/office/powerpoint/2010/main" val="20200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say that You're my God You're altogether lovely</a:t>
            </a:r>
          </a:p>
          <a:p>
            <a:pPr marL="0" indent="0" algn="ctr">
              <a:buNone/>
            </a:pPr>
            <a:r>
              <a:rPr lang="en-US" sz="4000" dirty="0">
                <a:solidFill>
                  <a:schemeClr val="bg1"/>
                </a:solidFill>
                <a:latin typeface="Arial"/>
                <a:ea typeface="+mn-lt"/>
                <a:cs typeface="+mn-lt"/>
              </a:rPr>
              <a:t>Altogether worthy Altogether wonderful to me King of all days Oh, so highly exalted Glorious in heaven</a:t>
            </a:r>
          </a:p>
        </p:txBody>
      </p:sp>
    </p:spTree>
    <p:extLst>
      <p:ext uri="{BB962C8B-B14F-4D97-AF65-F5344CB8AC3E}">
        <p14:creationId xmlns:p14="http://schemas.microsoft.com/office/powerpoint/2010/main" val="2705748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above Humbly You came to the earth You created All for love's sake became poor Here I am to worship</a:t>
            </a:r>
          </a:p>
        </p:txBody>
      </p:sp>
    </p:spTree>
    <p:extLst>
      <p:ext uri="{BB962C8B-B14F-4D97-AF65-F5344CB8AC3E}">
        <p14:creationId xmlns:p14="http://schemas.microsoft.com/office/powerpoint/2010/main" val="1483260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Here I am to bow down Here I am to say that You're my God You're altogether lovely Altogether worthy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29623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Altogether wonderful to me Well, I'll never know how much it cost To see my sin upon that cross Well, I'll</a:t>
            </a:r>
          </a:p>
        </p:txBody>
      </p:sp>
    </p:spTree>
    <p:extLst>
      <p:ext uri="{BB962C8B-B14F-4D97-AF65-F5344CB8AC3E}">
        <p14:creationId xmlns:p14="http://schemas.microsoft.com/office/powerpoint/2010/main" val="2722465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know how much it cost To see my sin upon that cross Well, I'll never know how much it cost To</a:t>
            </a:r>
          </a:p>
        </p:txBody>
      </p:sp>
    </p:spTree>
    <p:extLst>
      <p:ext uri="{BB962C8B-B14F-4D97-AF65-F5344CB8AC3E}">
        <p14:creationId xmlns:p14="http://schemas.microsoft.com/office/powerpoint/2010/main" val="3192459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my sin upon that cross Well, I'll never know how much it cost To see my sin upon that cross</a:t>
            </a:r>
          </a:p>
        </p:txBody>
      </p:sp>
    </p:spTree>
    <p:extLst>
      <p:ext uri="{BB962C8B-B14F-4D97-AF65-F5344CB8AC3E}">
        <p14:creationId xmlns:p14="http://schemas.microsoft.com/office/powerpoint/2010/main" val="75593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413776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3766197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1933580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701856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1819744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4259830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363197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62720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1306451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395494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1919218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540877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2686735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37188521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29685889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145292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2312954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Humble Thyself in the Sight of The Lord</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4:5-10</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lhouette of a person kneeling in the grass&#10;&#10;Description automatically generated">
            <a:extLst>
              <a:ext uri="{FF2B5EF4-FFF2-40B4-BE49-F238E27FC236}">
                <a16:creationId xmlns:a16="http://schemas.microsoft.com/office/drawing/2014/main" id="{4D46814E-529C-0DAB-0BD7-3D62AC729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7024"/>
            <a:ext cx="12192000" cy="3990975"/>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5697" y="5695949"/>
            <a:ext cx="1549399" cy="116205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mn-lt"/>
                <a:ea typeface="Calibri" panose="020F0502020204030204" pitchFamily="34" charset="0"/>
                <a:cs typeface="Times New Roman" panose="02020603050405020304" pitchFamily="18" charset="0"/>
              </a:rPr>
              <a:t>James 4:5-10</a:t>
            </a:r>
          </a:p>
          <a:p>
            <a:pPr marL="0" marR="0" algn="ctr">
              <a:lnSpc>
                <a:spcPct val="115000"/>
              </a:lnSpc>
              <a:spcBef>
                <a:spcPts val="0"/>
              </a:spcBef>
              <a:spcAft>
                <a:spcPts val="0"/>
              </a:spcAft>
            </a:pPr>
            <a:r>
              <a:rPr lang="en-US" sz="4000" dirty="0">
                <a:effectLst/>
                <a:latin typeface="+mn-lt"/>
                <a:ea typeface="Calibri" panose="020F0502020204030204" pitchFamily="34" charset="0"/>
                <a:cs typeface="Times New Roman" panose="02020603050405020304" pitchFamily="18" charset="0"/>
              </a:rPr>
              <a:t>5 Or do you think that the Scripture says in vain, "The Spirit who dwells in us yearns jealously"? 6 But He gives more grace. Therefore He says: "God resists the proud, But gives grace to the humble." 7 Therefore submit to God. Resist the devil and he will flee from you. </a:t>
            </a: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Draw near to God and He will draw near to you. Cleanse your hands, you sinners; and purify your hearts, you double-minded. 9 Lament and mourn and weep! Let your laughter be turned to mourning and your joy to gloom. 10 Humble yourselves in the sight of the Lord, and He will lift you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678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He gives more grace. Therefore He says: "God resists the proud, But gives grace to the humble." 7 Therefore submit to God. Resist the devil and he will flee from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9709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Pride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“Pride goes before destruction, and a haughty spirit before a fall”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16:49-50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49 Look, this was the iniquity of your sister Sodom: She and her daughter had pride, fullness of food, and abundance of idleness; neither did she strengthen the hand of the poor and needy. 50 And they were haughty and committed abomination before Me; therefore I took them away as I saw fit.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r>
              <a:rPr lang="en-US" sz="3600" b="1" dirty="0">
                <a:effectLst/>
                <a:latin typeface="Verdana" panose="020B0604030504040204" pitchFamily="34" charset="0"/>
                <a:ea typeface="Calibri" panose="020F0502020204030204" pitchFamily="34" charset="0"/>
                <a:cs typeface="Calibri" panose="020F0502020204030204" pitchFamily="34" charset="0"/>
              </a:rPr>
              <a:t>“Committing abomination” was the last item on the list, and it came only after the statement, “And they were haughty.”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covers his sins will not prosper, But whoever confesses and forsakes them will have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5:5-7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Likewise you younger people, submit yourselves to your elders. Yes, all of you be submissive to one another, and be clothed with humility, for "God resists the proud, But gives grace to the humble." 6 Therefore humble yourselves under the mighty hand of God, that He may exalt you in due time, 7 casting all your care upon Him, for He cares for you.</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Pride is a Product of Worldliness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 the lust of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the lust of the eyes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 the pride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all that is in the world--the lust of the flesh, the lust of the eyes, and the pride of life--is not of the Father but is of the world. 17 And the world is passing away, and the lust of it; but he who does the will of God abides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“a Longing especially for what is Forbidden”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“Inordinate Desire”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6530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“exceeding reasonable limits; immoderate,” or “not regulated; disorderly”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Pride is Founded on a False Impression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dare not class ourselves or compare ourselves with those who commend themselves. But they, measuring themselves by themselves, and comparing themselves among themselves, are not wise”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4.</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The Way Up Is Down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19697</TotalTime>
  <Words>3262</Words>
  <Application>Microsoft Office PowerPoint</Application>
  <PresentationFormat>Widescreen</PresentationFormat>
  <Paragraphs>271</Paragraphs>
  <Slides>123</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123</vt:i4>
      </vt:variant>
    </vt:vector>
  </HeadingPairs>
  <TitlesOfParts>
    <vt:vector size="136"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835</cp:revision>
  <dcterms:created xsi:type="dcterms:W3CDTF">2009-08-18T08:19:59Z</dcterms:created>
  <dcterms:modified xsi:type="dcterms:W3CDTF">2024-06-02T05:57:47Z</dcterms:modified>
</cp:coreProperties>
</file>