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 id="2147483689" r:id="rId3"/>
    <p:sldMasterId id="2147483713" r:id="rId4"/>
    <p:sldMasterId id="2147483725" r:id="rId5"/>
  </p:sldMasterIdLst>
  <p:notesMasterIdLst>
    <p:notesMasterId r:id="rId204"/>
  </p:notesMasterIdLst>
  <p:handoutMasterIdLst>
    <p:handoutMasterId r:id="rId205"/>
  </p:handoutMasterIdLst>
  <p:sldIdLst>
    <p:sldId id="1601" r:id="rId6"/>
    <p:sldId id="1782" r:id="rId7"/>
    <p:sldId id="1603" r:id="rId8"/>
    <p:sldId id="1604" r:id="rId9"/>
    <p:sldId id="1043" r:id="rId10"/>
    <p:sldId id="1044" r:id="rId11"/>
    <p:sldId id="1045" r:id="rId12"/>
    <p:sldId id="1783" r:id="rId13"/>
    <p:sldId id="1784" r:id="rId14"/>
    <p:sldId id="1785" r:id="rId15"/>
    <p:sldId id="1405" r:id="rId16"/>
    <p:sldId id="1406" r:id="rId17"/>
    <p:sldId id="1407" r:id="rId18"/>
    <p:sldId id="1408" r:id="rId19"/>
    <p:sldId id="1786" r:id="rId20"/>
    <p:sldId id="1787" r:id="rId21"/>
    <p:sldId id="1788" r:id="rId22"/>
    <p:sldId id="1605" r:id="rId23"/>
    <p:sldId id="1606" r:id="rId24"/>
    <p:sldId id="1864" r:id="rId25"/>
    <p:sldId id="1602" r:id="rId26"/>
    <p:sldId id="456" r:id="rId27"/>
    <p:sldId id="457" r:id="rId28"/>
    <p:sldId id="458" r:id="rId29"/>
    <p:sldId id="459" r:id="rId30"/>
    <p:sldId id="1622" r:id="rId31"/>
    <p:sldId id="390" r:id="rId32"/>
    <p:sldId id="391" r:id="rId33"/>
    <p:sldId id="392" r:id="rId34"/>
    <p:sldId id="393" r:id="rId35"/>
    <p:sldId id="394" r:id="rId36"/>
    <p:sldId id="395" r:id="rId37"/>
    <p:sldId id="396" r:id="rId38"/>
    <p:sldId id="397" r:id="rId39"/>
    <p:sldId id="398" r:id="rId40"/>
    <p:sldId id="399" r:id="rId41"/>
    <p:sldId id="1179" r:id="rId42"/>
    <p:sldId id="1180" r:id="rId43"/>
    <p:sldId id="1181" r:id="rId44"/>
    <p:sldId id="1182" r:id="rId45"/>
    <p:sldId id="1183" r:id="rId46"/>
    <p:sldId id="1184" r:id="rId47"/>
    <p:sldId id="1185" r:id="rId48"/>
    <p:sldId id="1186" r:id="rId49"/>
    <p:sldId id="1187" r:id="rId50"/>
    <p:sldId id="1188" r:id="rId51"/>
    <p:sldId id="1189" r:id="rId52"/>
    <p:sldId id="1190" r:id="rId53"/>
    <p:sldId id="1191" r:id="rId54"/>
    <p:sldId id="1192" r:id="rId55"/>
    <p:sldId id="1193" r:id="rId56"/>
    <p:sldId id="1194" r:id="rId57"/>
    <p:sldId id="1195" r:id="rId58"/>
    <p:sldId id="1196" r:id="rId59"/>
    <p:sldId id="1239" r:id="rId60"/>
    <p:sldId id="1240" r:id="rId61"/>
    <p:sldId id="1297" r:id="rId62"/>
    <p:sldId id="1242" r:id="rId63"/>
    <p:sldId id="1243" r:id="rId64"/>
    <p:sldId id="1244" r:id="rId65"/>
    <p:sldId id="1245" r:id="rId66"/>
    <p:sldId id="1246" r:id="rId67"/>
    <p:sldId id="1247" r:id="rId68"/>
    <p:sldId id="1248" r:id="rId69"/>
    <p:sldId id="1249" r:id="rId70"/>
    <p:sldId id="1250" r:id="rId71"/>
    <p:sldId id="1251" r:id="rId72"/>
    <p:sldId id="1252" r:id="rId73"/>
    <p:sldId id="1253" r:id="rId74"/>
    <p:sldId id="1254" r:id="rId75"/>
    <p:sldId id="1255" r:id="rId76"/>
    <p:sldId id="1256" r:id="rId77"/>
    <p:sldId id="1257" r:id="rId78"/>
    <p:sldId id="1258" r:id="rId79"/>
    <p:sldId id="1259" r:id="rId80"/>
    <p:sldId id="1260" r:id="rId81"/>
    <p:sldId id="1261" r:id="rId82"/>
    <p:sldId id="1262" r:id="rId83"/>
    <p:sldId id="1263" r:id="rId84"/>
    <p:sldId id="1264" r:id="rId85"/>
    <p:sldId id="1265" r:id="rId86"/>
    <p:sldId id="1266" r:id="rId87"/>
    <p:sldId id="1267" r:id="rId88"/>
    <p:sldId id="1268" r:id="rId89"/>
    <p:sldId id="1269" r:id="rId90"/>
    <p:sldId id="1270" r:id="rId91"/>
    <p:sldId id="1271" r:id="rId92"/>
    <p:sldId id="1272" r:id="rId93"/>
    <p:sldId id="1273" r:id="rId94"/>
    <p:sldId id="1298" r:id="rId95"/>
    <p:sldId id="1287" r:id="rId96"/>
    <p:sldId id="1286" r:id="rId97"/>
    <p:sldId id="1299" r:id="rId98"/>
    <p:sldId id="1300" r:id="rId99"/>
    <p:sldId id="1301" r:id="rId100"/>
    <p:sldId id="1302" r:id="rId101"/>
    <p:sldId id="1303" r:id="rId102"/>
    <p:sldId id="1304" r:id="rId103"/>
    <p:sldId id="1305" r:id="rId104"/>
    <p:sldId id="1306" r:id="rId105"/>
    <p:sldId id="1307" r:id="rId106"/>
    <p:sldId id="1308" r:id="rId107"/>
    <p:sldId id="1309" r:id="rId108"/>
    <p:sldId id="1274" r:id="rId109"/>
    <p:sldId id="1310" r:id="rId110"/>
    <p:sldId id="1376" r:id="rId111"/>
    <p:sldId id="1377" r:id="rId112"/>
    <p:sldId id="1378" r:id="rId113"/>
    <p:sldId id="1379" r:id="rId114"/>
    <p:sldId id="1380" r:id="rId115"/>
    <p:sldId id="1381" r:id="rId116"/>
    <p:sldId id="1382" r:id="rId117"/>
    <p:sldId id="1383" r:id="rId118"/>
    <p:sldId id="1384" r:id="rId119"/>
    <p:sldId id="1385" r:id="rId120"/>
    <p:sldId id="1386" r:id="rId121"/>
    <p:sldId id="1387" r:id="rId122"/>
    <p:sldId id="1388" r:id="rId123"/>
    <p:sldId id="1389" r:id="rId124"/>
    <p:sldId id="1390" r:id="rId125"/>
    <p:sldId id="1757" r:id="rId126"/>
    <p:sldId id="460" r:id="rId127"/>
    <p:sldId id="826" r:id="rId128"/>
    <p:sldId id="1832" r:id="rId129"/>
    <p:sldId id="1000" r:id="rId130"/>
    <p:sldId id="1835" r:id="rId131"/>
    <p:sldId id="1834" r:id="rId132"/>
    <p:sldId id="436" r:id="rId133"/>
    <p:sldId id="437" r:id="rId134"/>
    <p:sldId id="862" r:id="rId135"/>
    <p:sldId id="863" r:id="rId136"/>
    <p:sldId id="864" r:id="rId137"/>
    <p:sldId id="1001" r:id="rId138"/>
    <p:sldId id="1040" r:id="rId139"/>
    <p:sldId id="1741" r:id="rId140"/>
    <p:sldId id="464" r:id="rId141"/>
    <p:sldId id="1742" r:id="rId142"/>
    <p:sldId id="1743" r:id="rId143"/>
    <p:sldId id="833" r:id="rId144"/>
    <p:sldId id="465" r:id="rId145"/>
    <p:sldId id="1773" r:id="rId146"/>
    <p:sldId id="1819" r:id="rId147"/>
    <p:sldId id="1752" r:id="rId148"/>
    <p:sldId id="373" r:id="rId149"/>
    <p:sldId id="978" r:id="rId150"/>
    <p:sldId id="374" r:id="rId151"/>
    <p:sldId id="979" r:id="rId152"/>
    <p:sldId id="375" r:id="rId153"/>
    <p:sldId id="981" r:id="rId154"/>
    <p:sldId id="1753" r:id="rId155"/>
    <p:sldId id="1754" r:id="rId156"/>
    <p:sldId id="980" r:id="rId157"/>
    <p:sldId id="985" r:id="rId158"/>
    <p:sldId id="984" r:id="rId159"/>
    <p:sldId id="1003" r:id="rId160"/>
    <p:sldId id="983" r:id="rId161"/>
    <p:sldId id="1002" r:id="rId162"/>
    <p:sldId id="1016" r:id="rId163"/>
    <p:sldId id="1015" r:id="rId164"/>
    <p:sldId id="1026" r:id="rId165"/>
    <p:sldId id="1025" r:id="rId166"/>
    <p:sldId id="1836" r:id="rId167"/>
    <p:sldId id="1837" r:id="rId168"/>
    <p:sldId id="1838" r:id="rId169"/>
    <p:sldId id="1839" r:id="rId170"/>
    <p:sldId id="1840" r:id="rId171"/>
    <p:sldId id="1841" r:id="rId172"/>
    <p:sldId id="1842" r:id="rId173"/>
    <p:sldId id="1844" r:id="rId174"/>
    <p:sldId id="1845" r:id="rId175"/>
    <p:sldId id="1846" r:id="rId176"/>
    <p:sldId id="1862" r:id="rId177"/>
    <p:sldId id="1861" r:id="rId178"/>
    <p:sldId id="1860" r:id="rId179"/>
    <p:sldId id="1859" r:id="rId180"/>
    <p:sldId id="1858" r:id="rId181"/>
    <p:sldId id="1849" r:id="rId182"/>
    <p:sldId id="1857" r:id="rId183"/>
    <p:sldId id="1856" r:id="rId184"/>
    <p:sldId id="1855" r:id="rId185"/>
    <p:sldId id="1854" r:id="rId186"/>
    <p:sldId id="1853" r:id="rId187"/>
    <p:sldId id="1852" r:id="rId188"/>
    <p:sldId id="1851" r:id="rId189"/>
    <p:sldId id="1850" r:id="rId190"/>
    <p:sldId id="1848" r:id="rId191"/>
    <p:sldId id="1847" r:id="rId192"/>
    <p:sldId id="1843" r:id="rId193"/>
    <p:sldId id="1863" r:id="rId194"/>
    <p:sldId id="1740" r:id="rId195"/>
    <p:sldId id="970" r:id="rId196"/>
    <p:sldId id="971" r:id="rId197"/>
    <p:sldId id="972" r:id="rId198"/>
    <p:sldId id="973" r:id="rId199"/>
    <p:sldId id="974" r:id="rId200"/>
    <p:sldId id="975" r:id="rId201"/>
    <p:sldId id="1597" r:id="rId202"/>
    <p:sldId id="852" r:id="rId203"/>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100" autoAdjust="0"/>
    <p:restoredTop sz="94671" autoAdjust="0"/>
  </p:normalViewPr>
  <p:slideViewPr>
    <p:cSldViewPr>
      <p:cViewPr varScale="1">
        <p:scale>
          <a:sx n="112" d="100"/>
          <a:sy n="112" d="100"/>
        </p:scale>
        <p:origin x="114" y="96"/>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2.xml"/><Relationship Id="rId21" Type="http://schemas.openxmlformats.org/officeDocument/2006/relationships/slide" Target="slides/slide16.xml"/><Relationship Id="rId42" Type="http://schemas.openxmlformats.org/officeDocument/2006/relationships/slide" Target="slides/slide37.xml"/><Relationship Id="rId63" Type="http://schemas.openxmlformats.org/officeDocument/2006/relationships/slide" Target="slides/slide58.xml"/><Relationship Id="rId84" Type="http://schemas.openxmlformats.org/officeDocument/2006/relationships/slide" Target="slides/slide79.xml"/><Relationship Id="rId138" Type="http://schemas.openxmlformats.org/officeDocument/2006/relationships/slide" Target="slides/slide133.xml"/><Relationship Id="rId159" Type="http://schemas.openxmlformats.org/officeDocument/2006/relationships/slide" Target="slides/slide154.xml"/><Relationship Id="rId170" Type="http://schemas.openxmlformats.org/officeDocument/2006/relationships/slide" Target="slides/slide165.xml"/><Relationship Id="rId191" Type="http://schemas.openxmlformats.org/officeDocument/2006/relationships/slide" Target="slides/slide186.xml"/><Relationship Id="rId205" Type="http://schemas.openxmlformats.org/officeDocument/2006/relationships/handoutMaster" Target="handoutMasters/handoutMaster1.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53" Type="http://schemas.openxmlformats.org/officeDocument/2006/relationships/slide" Target="slides/slide48.xml"/><Relationship Id="rId74" Type="http://schemas.openxmlformats.org/officeDocument/2006/relationships/slide" Target="slides/slide69.xml"/><Relationship Id="rId128" Type="http://schemas.openxmlformats.org/officeDocument/2006/relationships/slide" Target="slides/slide123.xml"/><Relationship Id="rId149" Type="http://schemas.openxmlformats.org/officeDocument/2006/relationships/slide" Target="slides/slide144.xml"/><Relationship Id="rId5" Type="http://schemas.openxmlformats.org/officeDocument/2006/relationships/slideMaster" Target="slideMasters/slideMaster5.xml"/><Relationship Id="rId95" Type="http://schemas.openxmlformats.org/officeDocument/2006/relationships/slide" Target="slides/slide90.xml"/><Relationship Id="rId160" Type="http://schemas.openxmlformats.org/officeDocument/2006/relationships/slide" Target="slides/slide155.xml"/><Relationship Id="rId181" Type="http://schemas.openxmlformats.org/officeDocument/2006/relationships/slide" Target="slides/slide176.xml"/><Relationship Id="rId22" Type="http://schemas.openxmlformats.org/officeDocument/2006/relationships/slide" Target="slides/slide17.xml"/><Relationship Id="rId43" Type="http://schemas.openxmlformats.org/officeDocument/2006/relationships/slide" Target="slides/slide38.xml"/><Relationship Id="rId64" Type="http://schemas.openxmlformats.org/officeDocument/2006/relationships/slide" Target="slides/slide59.xml"/><Relationship Id="rId118" Type="http://schemas.openxmlformats.org/officeDocument/2006/relationships/slide" Target="slides/slide113.xml"/><Relationship Id="rId139" Type="http://schemas.openxmlformats.org/officeDocument/2006/relationships/slide" Target="slides/slide134.xml"/><Relationship Id="rId85" Type="http://schemas.openxmlformats.org/officeDocument/2006/relationships/slide" Target="slides/slide80.xml"/><Relationship Id="rId150" Type="http://schemas.openxmlformats.org/officeDocument/2006/relationships/slide" Target="slides/slide145.xml"/><Relationship Id="rId171" Type="http://schemas.openxmlformats.org/officeDocument/2006/relationships/slide" Target="slides/slide166.xml"/><Relationship Id="rId192" Type="http://schemas.openxmlformats.org/officeDocument/2006/relationships/slide" Target="slides/slide187.xml"/><Relationship Id="rId206" Type="http://schemas.openxmlformats.org/officeDocument/2006/relationships/presProps" Target="presProps.xml"/><Relationship Id="rId12" Type="http://schemas.openxmlformats.org/officeDocument/2006/relationships/slide" Target="slides/slide7.xml"/><Relationship Id="rId33" Type="http://schemas.openxmlformats.org/officeDocument/2006/relationships/slide" Target="slides/slide28.xml"/><Relationship Id="rId108" Type="http://schemas.openxmlformats.org/officeDocument/2006/relationships/slide" Target="slides/slide103.xml"/><Relationship Id="rId129" Type="http://schemas.openxmlformats.org/officeDocument/2006/relationships/slide" Target="slides/slide124.xml"/><Relationship Id="rId54" Type="http://schemas.openxmlformats.org/officeDocument/2006/relationships/slide" Target="slides/slide49.xml"/><Relationship Id="rId75" Type="http://schemas.openxmlformats.org/officeDocument/2006/relationships/slide" Target="slides/slide70.xml"/><Relationship Id="rId96" Type="http://schemas.openxmlformats.org/officeDocument/2006/relationships/slide" Target="slides/slide91.xml"/><Relationship Id="rId140" Type="http://schemas.openxmlformats.org/officeDocument/2006/relationships/slide" Target="slides/slide135.xml"/><Relationship Id="rId161" Type="http://schemas.openxmlformats.org/officeDocument/2006/relationships/slide" Target="slides/slide156.xml"/><Relationship Id="rId182" Type="http://schemas.openxmlformats.org/officeDocument/2006/relationships/slide" Target="slides/slide177.xml"/><Relationship Id="rId6" Type="http://schemas.openxmlformats.org/officeDocument/2006/relationships/slide" Target="slides/slide1.xml"/><Relationship Id="rId23" Type="http://schemas.openxmlformats.org/officeDocument/2006/relationships/slide" Target="slides/slide18.xml"/><Relationship Id="rId119" Type="http://schemas.openxmlformats.org/officeDocument/2006/relationships/slide" Target="slides/slide114.xml"/><Relationship Id="rId44" Type="http://schemas.openxmlformats.org/officeDocument/2006/relationships/slide" Target="slides/slide39.xml"/><Relationship Id="rId65" Type="http://schemas.openxmlformats.org/officeDocument/2006/relationships/slide" Target="slides/slide60.xml"/><Relationship Id="rId86" Type="http://schemas.openxmlformats.org/officeDocument/2006/relationships/slide" Target="slides/slide81.xml"/><Relationship Id="rId130" Type="http://schemas.openxmlformats.org/officeDocument/2006/relationships/slide" Target="slides/slide125.xml"/><Relationship Id="rId151" Type="http://schemas.openxmlformats.org/officeDocument/2006/relationships/slide" Target="slides/slide146.xml"/><Relationship Id="rId172" Type="http://schemas.openxmlformats.org/officeDocument/2006/relationships/slide" Target="slides/slide167.xml"/><Relationship Id="rId193" Type="http://schemas.openxmlformats.org/officeDocument/2006/relationships/slide" Target="slides/slide188.xml"/><Relationship Id="rId207" Type="http://schemas.openxmlformats.org/officeDocument/2006/relationships/viewProps" Target="viewProps.xml"/><Relationship Id="rId13" Type="http://schemas.openxmlformats.org/officeDocument/2006/relationships/slide" Target="slides/slide8.xml"/><Relationship Id="rId109" Type="http://schemas.openxmlformats.org/officeDocument/2006/relationships/slide" Target="slides/slide104.xml"/><Relationship Id="rId34" Type="http://schemas.openxmlformats.org/officeDocument/2006/relationships/slide" Target="slides/slide29.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20" Type="http://schemas.openxmlformats.org/officeDocument/2006/relationships/slide" Target="slides/slide115.xml"/><Relationship Id="rId141" Type="http://schemas.openxmlformats.org/officeDocument/2006/relationships/slide" Target="slides/slide136.xml"/><Relationship Id="rId7" Type="http://schemas.openxmlformats.org/officeDocument/2006/relationships/slide" Target="slides/slide2.xml"/><Relationship Id="rId162" Type="http://schemas.openxmlformats.org/officeDocument/2006/relationships/slide" Target="slides/slide157.xml"/><Relationship Id="rId183" Type="http://schemas.openxmlformats.org/officeDocument/2006/relationships/slide" Target="slides/slide178.xml"/><Relationship Id="rId24" Type="http://schemas.openxmlformats.org/officeDocument/2006/relationships/slide" Target="slides/slide19.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31" Type="http://schemas.openxmlformats.org/officeDocument/2006/relationships/slide" Target="slides/slide126.xml"/><Relationship Id="rId61" Type="http://schemas.openxmlformats.org/officeDocument/2006/relationships/slide" Target="slides/slide56.xml"/><Relationship Id="rId82" Type="http://schemas.openxmlformats.org/officeDocument/2006/relationships/slide" Target="slides/slide77.xml"/><Relationship Id="rId152" Type="http://schemas.openxmlformats.org/officeDocument/2006/relationships/slide" Target="slides/slide147.xml"/><Relationship Id="rId173" Type="http://schemas.openxmlformats.org/officeDocument/2006/relationships/slide" Target="slides/slide168.xml"/><Relationship Id="rId194" Type="http://schemas.openxmlformats.org/officeDocument/2006/relationships/slide" Target="slides/slide189.xml"/><Relationship Id="rId199" Type="http://schemas.openxmlformats.org/officeDocument/2006/relationships/slide" Target="slides/slide194.xml"/><Relationship Id="rId203" Type="http://schemas.openxmlformats.org/officeDocument/2006/relationships/slide" Target="slides/slide198.xml"/><Relationship Id="rId208" Type="http://schemas.openxmlformats.org/officeDocument/2006/relationships/theme" Target="theme/theme1.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126" Type="http://schemas.openxmlformats.org/officeDocument/2006/relationships/slide" Target="slides/slide121.xml"/><Relationship Id="rId147" Type="http://schemas.openxmlformats.org/officeDocument/2006/relationships/slide" Target="slides/slide142.xml"/><Relationship Id="rId168" Type="http://schemas.openxmlformats.org/officeDocument/2006/relationships/slide" Target="slides/slide163.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121" Type="http://schemas.openxmlformats.org/officeDocument/2006/relationships/slide" Target="slides/slide116.xml"/><Relationship Id="rId142" Type="http://schemas.openxmlformats.org/officeDocument/2006/relationships/slide" Target="slides/slide137.xml"/><Relationship Id="rId163" Type="http://schemas.openxmlformats.org/officeDocument/2006/relationships/slide" Target="slides/slide158.xml"/><Relationship Id="rId184" Type="http://schemas.openxmlformats.org/officeDocument/2006/relationships/slide" Target="slides/slide179.xml"/><Relationship Id="rId189" Type="http://schemas.openxmlformats.org/officeDocument/2006/relationships/slide" Target="slides/slide184.xml"/><Relationship Id="rId3" Type="http://schemas.openxmlformats.org/officeDocument/2006/relationships/slideMaster" Target="slideMasters/slideMaster3.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 Id="rId116" Type="http://schemas.openxmlformats.org/officeDocument/2006/relationships/slide" Target="slides/slide111.xml"/><Relationship Id="rId137" Type="http://schemas.openxmlformats.org/officeDocument/2006/relationships/slide" Target="slides/slide132.xml"/><Relationship Id="rId158" Type="http://schemas.openxmlformats.org/officeDocument/2006/relationships/slide" Target="slides/slide153.xml"/><Relationship Id="rId20" Type="http://schemas.openxmlformats.org/officeDocument/2006/relationships/slide" Target="slides/slide15.xml"/><Relationship Id="rId41" Type="http://schemas.openxmlformats.org/officeDocument/2006/relationships/slide" Target="slides/slide36.xml"/><Relationship Id="rId62" Type="http://schemas.openxmlformats.org/officeDocument/2006/relationships/slide" Target="slides/slide57.xml"/><Relationship Id="rId83" Type="http://schemas.openxmlformats.org/officeDocument/2006/relationships/slide" Target="slides/slide78.xml"/><Relationship Id="rId88" Type="http://schemas.openxmlformats.org/officeDocument/2006/relationships/slide" Target="slides/slide83.xml"/><Relationship Id="rId111" Type="http://schemas.openxmlformats.org/officeDocument/2006/relationships/slide" Target="slides/slide106.xml"/><Relationship Id="rId132" Type="http://schemas.openxmlformats.org/officeDocument/2006/relationships/slide" Target="slides/slide127.xml"/><Relationship Id="rId153" Type="http://schemas.openxmlformats.org/officeDocument/2006/relationships/slide" Target="slides/slide148.xml"/><Relationship Id="rId174" Type="http://schemas.openxmlformats.org/officeDocument/2006/relationships/slide" Target="slides/slide169.xml"/><Relationship Id="rId179" Type="http://schemas.openxmlformats.org/officeDocument/2006/relationships/slide" Target="slides/slide174.xml"/><Relationship Id="rId195" Type="http://schemas.openxmlformats.org/officeDocument/2006/relationships/slide" Target="slides/slide190.xml"/><Relationship Id="rId209" Type="http://schemas.openxmlformats.org/officeDocument/2006/relationships/tableStyles" Target="tableStyles.xml"/><Relationship Id="rId190" Type="http://schemas.openxmlformats.org/officeDocument/2006/relationships/slide" Target="slides/slide185.xml"/><Relationship Id="rId204" Type="http://schemas.openxmlformats.org/officeDocument/2006/relationships/notesMaster" Target="notesMasters/notesMaster1.xml"/><Relationship Id="rId15" Type="http://schemas.openxmlformats.org/officeDocument/2006/relationships/slide" Target="slides/slide10.xml"/><Relationship Id="rId36" Type="http://schemas.openxmlformats.org/officeDocument/2006/relationships/slide" Target="slides/slide31.xml"/><Relationship Id="rId57" Type="http://schemas.openxmlformats.org/officeDocument/2006/relationships/slide" Target="slides/slide52.xml"/><Relationship Id="rId106" Type="http://schemas.openxmlformats.org/officeDocument/2006/relationships/slide" Target="slides/slide101.xml"/><Relationship Id="rId127" Type="http://schemas.openxmlformats.org/officeDocument/2006/relationships/slide" Target="slides/slide122.xml"/><Relationship Id="rId10" Type="http://schemas.openxmlformats.org/officeDocument/2006/relationships/slide" Target="slides/slide5.xml"/><Relationship Id="rId31" Type="http://schemas.openxmlformats.org/officeDocument/2006/relationships/slide" Target="slides/slide26.xml"/><Relationship Id="rId52" Type="http://schemas.openxmlformats.org/officeDocument/2006/relationships/slide" Target="slides/slide47.xml"/><Relationship Id="rId73" Type="http://schemas.openxmlformats.org/officeDocument/2006/relationships/slide" Target="slides/slide68.xml"/><Relationship Id="rId78" Type="http://schemas.openxmlformats.org/officeDocument/2006/relationships/slide" Target="slides/slide73.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122" Type="http://schemas.openxmlformats.org/officeDocument/2006/relationships/slide" Target="slides/slide117.xml"/><Relationship Id="rId143" Type="http://schemas.openxmlformats.org/officeDocument/2006/relationships/slide" Target="slides/slide138.xml"/><Relationship Id="rId148" Type="http://schemas.openxmlformats.org/officeDocument/2006/relationships/slide" Target="slides/slide143.xml"/><Relationship Id="rId164" Type="http://schemas.openxmlformats.org/officeDocument/2006/relationships/slide" Target="slides/slide159.xml"/><Relationship Id="rId169" Type="http://schemas.openxmlformats.org/officeDocument/2006/relationships/slide" Target="slides/slide164.xml"/><Relationship Id="rId185" Type="http://schemas.openxmlformats.org/officeDocument/2006/relationships/slide" Target="slides/slide180.xml"/><Relationship Id="rId4" Type="http://schemas.openxmlformats.org/officeDocument/2006/relationships/slideMaster" Target="slideMasters/slideMaster4.xml"/><Relationship Id="rId9" Type="http://schemas.openxmlformats.org/officeDocument/2006/relationships/slide" Target="slides/slide4.xml"/><Relationship Id="rId180" Type="http://schemas.openxmlformats.org/officeDocument/2006/relationships/slide" Target="slides/slide175.xml"/><Relationship Id="rId26" Type="http://schemas.openxmlformats.org/officeDocument/2006/relationships/slide" Target="slides/slide21.xml"/><Relationship Id="rId47" Type="http://schemas.openxmlformats.org/officeDocument/2006/relationships/slide" Target="slides/slide42.xml"/><Relationship Id="rId68" Type="http://schemas.openxmlformats.org/officeDocument/2006/relationships/slide" Target="slides/slide63.xml"/><Relationship Id="rId89" Type="http://schemas.openxmlformats.org/officeDocument/2006/relationships/slide" Target="slides/slide84.xml"/><Relationship Id="rId112" Type="http://schemas.openxmlformats.org/officeDocument/2006/relationships/slide" Target="slides/slide107.xml"/><Relationship Id="rId133" Type="http://schemas.openxmlformats.org/officeDocument/2006/relationships/slide" Target="slides/slide128.xml"/><Relationship Id="rId154" Type="http://schemas.openxmlformats.org/officeDocument/2006/relationships/slide" Target="slides/slide149.xml"/><Relationship Id="rId175" Type="http://schemas.openxmlformats.org/officeDocument/2006/relationships/slide" Target="slides/slide170.xml"/><Relationship Id="rId196" Type="http://schemas.openxmlformats.org/officeDocument/2006/relationships/slide" Target="slides/slide191.xml"/><Relationship Id="rId200" Type="http://schemas.openxmlformats.org/officeDocument/2006/relationships/slide" Target="slides/slide195.xml"/><Relationship Id="rId16" Type="http://schemas.openxmlformats.org/officeDocument/2006/relationships/slide" Target="slides/slide11.xml"/><Relationship Id="rId37" Type="http://schemas.openxmlformats.org/officeDocument/2006/relationships/slide" Target="slides/slide32.xml"/><Relationship Id="rId58" Type="http://schemas.openxmlformats.org/officeDocument/2006/relationships/slide" Target="slides/slide53.xml"/><Relationship Id="rId79" Type="http://schemas.openxmlformats.org/officeDocument/2006/relationships/slide" Target="slides/slide74.xml"/><Relationship Id="rId102" Type="http://schemas.openxmlformats.org/officeDocument/2006/relationships/slide" Target="slides/slide97.xml"/><Relationship Id="rId123" Type="http://schemas.openxmlformats.org/officeDocument/2006/relationships/slide" Target="slides/slide118.xml"/><Relationship Id="rId144" Type="http://schemas.openxmlformats.org/officeDocument/2006/relationships/slide" Target="slides/slide139.xml"/><Relationship Id="rId90" Type="http://schemas.openxmlformats.org/officeDocument/2006/relationships/slide" Target="slides/slide85.xml"/><Relationship Id="rId165" Type="http://schemas.openxmlformats.org/officeDocument/2006/relationships/slide" Target="slides/slide160.xml"/><Relationship Id="rId186" Type="http://schemas.openxmlformats.org/officeDocument/2006/relationships/slide" Target="slides/slide181.xml"/><Relationship Id="rId27" Type="http://schemas.openxmlformats.org/officeDocument/2006/relationships/slide" Target="slides/slide22.xml"/><Relationship Id="rId48" Type="http://schemas.openxmlformats.org/officeDocument/2006/relationships/slide" Target="slides/slide43.xml"/><Relationship Id="rId69" Type="http://schemas.openxmlformats.org/officeDocument/2006/relationships/slide" Target="slides/slide64.xml"/><Relationship Id="rId113" Type="http://schemas.openxmlformats.org/officeDocument/2006/relationships/slide" Target="slides/slide108.xml"/><Relationship Id="rId134" Type="http://schemas.openxmlformats.org/officeDocument/2006/relationships/slide" Target="slides/slide129.xml"/><Relationship Id="rId80" Type="http://schemas.openxmlformats.org/officeDocument/2006/relationships/slide" Target="slides/slide75.xml"/><Relationship Id="rId155" Type="http://schemas.openxmlformats.org/officeDocument/2006/relationships/slide" Target="slides/slide150.xml"/><Relationship Id="rId176" Type="http://schemas.openxmlformats.org/officeDocument/2006/relationships/slide" Target="slides/slide171.xml"/><Relationship Id="rId197" Type="http://schemas.openxmlformats.org/officeDocument/2006/relationships/slide" Target="slides/slide192.xml"/><Relationship Id="rId201" Type="http://schemas.openxmlformats.org/officeDocument/2006/relationships/slide" Target="slides/slide196.xml"/><Relationship Id="rId17" Type="http://schemas.openxmlformats.org/officeDocument/2006/relationships/slide" Target="slides/slide12.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slide" Target="slides/slide98.xml"/><Relationship Id="rId124" Type="http://schemas.openxmlformats.org/officeDocument/2006/relationships/slide" Target="slides/slide119.xml"/><Relationship Id="rId70" Type="http://schemas.openxmlformats.org/officeDocument/2006/relationships/slide" Target="slides/slide65.xml"/><Relationship Id="rId91" Type="http://schemas.openxmlformats.org/officeDocument/2006/relationships/slide" Target="slides/slide86.xml"/><Relationship Id="rId145" Type="http://schemas.openxmlformats.org/officeDocument/2006/relationships/slide" Target="slides/slide140.xml"/><Relationship Id="rId166" Type="http://schemas.openxmlformats.org/officeDocument/2006/relationships/slide" Target="slides/slide161.xml"/><Relationship Id="rId187" Type="http://schemas.openxmlformats.org/officeDocument/2006/relationships/slide" Target="slides/slide182.xml"/><Relationship Id="rId1" Type="http://schemas.openxmlformats.org/officeDocument/2006/relationships/slideMaster" Target="slideMasters/slideMaster1.xml"/><Relationship Id="rId28" Type="http://schemas.openxmlformats.org/officeDocument/2006/relationships/slide" Target="slides/slide23.xml"/><Relationship Id="rId49" Type="http://schemas.openxmlformats.org/officeDocument/2006/relationships/slide" Target="slides/slide44.xml"/><Relationship Id="rId114" Type="http://schemas.openxmlformats.org/officeDocument/2006/relationships/slide" Target="slides/slide109.xml"/><Relationship Id="rId60" Type="http://schemas.openxmlformats.org/officeDocument/2006/relationships/slide" Target="slides/slide55.xml"/><Relationship Id="rId81" Type="http://schemas.openxmlformats.org/officeDocument/2006/relationships/slide" Target="slides/slide76.xml"/><Relationship Id="rId135" Type="http://schemas.openxmlformats.org/officeDocument/2006/relationships/slide" Target="slides/slide130.xml"/><Relationship Id="rId156" Type="http://schemas.openxmlformats.org/officeDocument/2006/relationships/slide" Target="slides/slide151.xml"/><Relationship Id="rId177" Type="http://schemas.openxmlformats.org/officeDocument/2006/relationships/slide" Target="slides/slide172.xml"/><Relationship Id="rId198" Type="http://schemas.openxmlformats.org/officeDocument/2006/relationships/slide" Target="slides/slide193.xml"/><Relationship Id="rId202" Type="http://schemas.openxmlformats.org/officeDocument/2006/relationships/slide" Target="slides/slide197.xml"/><Relationship Id="rId18" Type="http://schemas.openxmlformats.org/officeDocument/2006/relationships/slide" Target="slides/slide13.xml"/><Relationship Id="rId39" Type="http://schemas.openxmlformats.org/officeDocument/2006/relationships/slide" Target="slides/slide34.xml"/><Relationship Id="rId50" Type="http://schemas.openxmlformats.org/officeDocument/2006/relationships/slide" Target="slides/slide45.xml"/><Relationship Id="rId104" Type="http://schemas.openxmlformats.org/officeDocument/2006/relationships/slide" Target="slides/slide99.xml"/><Relationship Id="rId125" Type="http://schemas.openxmlformats.org/officeDocument/2006/relationships/slide" Target="slides/slide120.xml"/><Relationship Id="rId146" Type="http://schemas.openxmlformats.org/officeDocument/2006/relationships/slide" Target="slides/slide141.xml"/><Relationship Id="rId167" Type="http://schemas.openxmlformats.org/officeDocument/2006/relationships/slide" Target="slides/slide162.xml"/><Relationship Id="rId188" Type="http://schemas.openxmlformats.org/officeDocument/2006/relationships/slide" Target="slides/slide183.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slideMaster" Target="slideMasters/slideMaster2.xml"/><Relationship Id="rId29" Type="http://schemas.openxmlformats.org/officeDocument/2006/relationships/slide" Target="slides/slide24.xml"/><Relationship Id="rId40" Type="http://schemas.openxmlformats.org/officeDocument/2006/relationships/slide" Target="slides/slide35.xml"/><Relationship Id="rId115" Type="http://schemas.openxmlformats.org/officeDocument/2006/relationships/slide" Target="slides/slide110.xml"/><Relationship Id="rId136" Type="http://schemas.openxmlformats.org/officeDocument/2006/relationships/slide" Target="slides/slide131.xml"/><Relationship Id="rId157" Type="http://schemas.openxmlformats.org/officeDocument/2006/relationships/slide" Target="slides/slide152.xml"/><Relationship Id="rId178" Type="http://schemas.openxmlformats.org/officeDocument/2006/relationships/slide" Target="slides/slide17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54AA9D-406D-9944-BC23-F4B669653A0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106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charset="0"/>
            </a:endParaRPr>
          </a:p>
        </p:txBody>
      </p:sp>
    </p:spTree>
    <p:extLst>
      <p:ext uri="{BB962C8B-B14F-4D97-AF65-F5344CB8AC3E}">
        <p14:creationId xmlns:p14="http://schemas.microsoft.com/office/powerpoint/2010/main" val="33633131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529251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145284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422249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40045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876890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8234944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086389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56477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37532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351228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9263787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702130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6A6B80C8-9C17-4C8D-80FA-039A6827A3A1}" type="datetimeFigureOut">
              <a:rPr lang="en-US" smtClean="0">
                <a:solidFill>
                  <a:srgbClr val="DBF5F9">
                    <a:shade val="90000"/>
                  </a:srgbClr>
                </a:solidFill>
              </a:rPr>
              <a:pPr/>
              <a:t>6/21/2024</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2763729457"/>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6/21/2024</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206520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DBF5F9">
                    <a:shade val="90000"/>
                  </a:srgbClr>
                </a:solidFill>
              </a:rPr>
              <a:pPr/>
              <a:t>6/21/2024</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2230650471"/>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6/21/2024</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6487723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A6B80C8-9C17-4C8D-80FA-039A6827A3A1}" type="datetimeFigureOut">
              <a:rPr lang="en-US" smtClean="0">
                <a:solidFill>
                  <a:srgbClr val="04617B">
                    <a:shade val="90000"/>
                  </a:srgbClr>
                </a:solidFill>
              </a:rPr>
              <a:pPr/>
              <a:t>6/21/2024</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4469750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6A6B80C8-9C17-4C8D-80FA-039A6827A3A1}" type="datetimeFigureOut">
              <a:rPr lang="en-US" smtClean="0">
                <a:solidFill>
                  <a:srgbClr val="04617B">
                    <a:shade val="90000"/>
                  </a:srgbClr>
                </a:solidFill>
              </a:rPr>
              <a:pPr/>
              <a:t>6/21/2024</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2063608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B80C8-9C17-4C8D-80FA-039A6827A3A1}" type="datetimeFigureOut">
              <a:rPr lang="en-US" smtClean="0">
                <a:solidFill>
                  <a:srgbClr val="04617B">
                    <a:shade val="90000"/>
                  </a:srgbClr>
                </a:solidFill>
              </a:rPr>
              <a:pPr/>
              <a:t>6/21/2024</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256558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6/21/2024</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4493361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6/21/2024</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10769600" y="6356351"/>
            <a:ext cx="812800" cy="365125"/>
          </a:xfrm>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Tree>
    <p:extLst>
      <p:ext uri="{BB962C8B-B14F-4D97-AF65-F5344CB8AC3E}">
        <p14:creationId xmlns:p14="http://schemas.microsoft.com/office/powerpoint/2010/main" val="21091037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6/21/2024</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40799825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6/21/2024</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12813532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A6B80C8-9C17-4C8D-80FA-039A6827A3A1}" type="datetimeFigureOut">
              <a:rPr lang="en-US" smtClean="0">
                <a:solidFill>
                  <a:prstClr val="black">
                    <a:tint val="75000"/>
                  </a:prstClr>
                </a:solidFill>
              </a:rPr>
              <a:pPr/>
              <a:t>6/21/2024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193421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6B80C8-9C17-4C8D-80FA-039A6827A3A1}" type="datetimeFigureOut">
              <a:rPr lang="en-US" smtClean="0">
                <a:solidFill>
                  <a:prstClr val="black">
                    <a:tint val="75000"/>
                  </a:prstClr>
                </a:solidFill>
              </a:rPr>
              <a:pPr/>
              <a:t>6/21/2024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964097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A6B80C8-9C17-4C8D-80FA-039A6827A3A1}" type="datetimeFigureOut">
              <a:rPr lang="en-US" smtClean="0">
                <a:solidFill>
                  <a:prstClr val="black">
                    <a:tint val="75000"/>
                  </a:prstClr>
                </a:solidFill>
              </a:rPr>
              <a:pPr/>
              <a:t>6/21/2024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484705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A6B80C8-9C17-4C8D-80FA-039A6827A3A1}" type="datetimeFigureOut">
              <a:rPr lang="en-US" smtClean="0">
                <a:solidFill>
                  <a:prstClr val="black">
                    <a:tint val="75000"/>
                  </a:prstClr>
                </a:solidFill>
              </a:rPr>
              <a:pPr/>
              <a:t>6/21/2024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93207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A6B80C8-9C17-4C8D-80FA-039A6827A3A1}" type="datetimeFigureOut">
              <a:rPr lang="en-US" smtClean="0">
                <a:solidFill>
                  <a:prstClr val="black">
                    <a:tint val="75000"/>
                  </a:prstClr>
                </a:solidFill>
              </a:rPr>
              <a:pPr/>
              <a:t>6/21/2024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1426CE2-90E3-4B1E-80FF-F519754C67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718812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A6B80C8-9C17-4C8D-80FA-039A6827A3A1}" type="datetimeFigureOut">
              <a:rPr lang="en-US" smtClean="0">
                <a:solidFill>
                  <a:prstClr val="black">
                    <a:tint val="75000"/>
                  </a:prstClr>
                </a:solidFill>
              </a:rPr>
              <a:pPr/>
              <a:t>6/21/2024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1426CE2-90E3-4B1E-80FF-F519754C67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237645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B80C8-9C17-4C8D-80FA-039A6827A3A1}" type="datetimeFigureOut">
              <a:rPr lang="en-US" smtClean="0">
                <a:solidFill>
                  <a:prstClr val="black">
                    <a:tint val="75000"/>
                  </a:prstClr>
                </a:solidFill>
              </a:rPr>
              <a:pPr/>
              <a:t>6/21/2024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1426CE2-90E3-4B1E-80FF-F519754C67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843864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prstClr val="black">
                    <a:tint val="75000"/>
                  </a:prstClr>
                </a:solidFill>
              </a:rPr>
              <a:pPr/>
              <a:t>6/21/2024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290519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prstClr val="black">
                    <a:tint val="75000"/>
                  </a:prstClr>
                </a:solidFill>
              </a:rPr>
              <a:pPr/>
              <a:t>6/21/2024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825060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6B80C8-9C17-4C8D-80FA-039A6827A3A1}" type="datetimeFigureOut">
              <a:rPr lang="en-US" smtClean="0">
                <a:solidFill>
                  <a:prstClr val="black">
                    <a:tint val="75000"/>
                  </a:prstClr>
                </a:solidFill>
              </a:rPr>
              <a:pPr/>
              <a:t>6/21/2024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909334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6B80C8-9C17-4C8D-80FA-039A6827A3A1}" type="datetimeFigureOut">
              <a:rPr lang="en-US" smtClean="0">
                <a:solidFill>
                  <a:prstClr val="black">
                    <a:tint val="75000"/>
                  </a:prstClr>
                </a:solidFill>
              </a:rPr>
              <a:pPr/>
              <a:t>6/21/2024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58677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6/21/2024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53331342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6/21/2024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29009250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6/21/2024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0493198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6/21/2024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65991970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6/21/2024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62057243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6/21/2024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56176155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6/21/2024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065744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6/21/2024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29192897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6/21/2024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3867707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6/21/2024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7384956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6/21/2024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6918819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2.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3.jpe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925625202"/>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 r="-1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fld id="{6A6B80C8-9C17-4C8D-80FA-039A6827A3A1}" type="datetimeFigureOut">
              <a:rPr lang="en-US" smtClean="0">
                <a:solidFill>
                  <a:srgbClr val="04617B">
                    <a:shade val="90000"/>
                  </a:srgbClr>
                </a:solidFill>
                <a:latin typeface="Constantia"/>
                <a:cs typeface="+mn-cs"/>
              </a:rPr>
              <a:pPr fontAlgn="auto">
                <a:spcBef>
                  <a:spcPts val="0"/>
                </a:spcBef>
                <a:spcAft>
                  <a:spcPts val="0"/>
                </a:spcAft>
              </a:pPr>
              <a:t>6/21/2024</a:t>
            </a:fld>
            <a:endParaRPr lang="en-US">
              <a:solidFill>
                <a:srgbClr val="04617B">
                  <a:shade val="90000"/>
                </a:srgbClr>
              </a:solidFill>
              <a:latin typeface="Constantia"/>
              <a:cs typeface="+mn-cs"/>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endParaRPr lang="en-US">
              <a:solidFill>
                <a:srgbClr val="04617B">
                  <a:shade val="90000"/>
                </a:srgbClr>
              </a:solidFill>
              <a:latin typeface="Constantia"/>
              <a:cs typeface="+mn-cs"/>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auto">
              <a:spcBef>
                <a:spcPts val="0"/>
              </a:spcBef>
              <a:spcAft>
                <a:spcPts val="0"/>
              </a:spcAft>
            </a:pPr>
            <a:fld id="{41426CE2-90E3-4B1E-80FF-F519754C6738}" type="slidenum">
              <a:rPr lang="en-US" smtClean="0">
                <a:solidFill>
                  <a:srgbClr val="04617B">
                    <a:shade val="90000"/>
                  </a:srgbClr>
                </a:solidFill>
                <a:latin typeface="Constantia"/>
                <a:cs typeface="+mn-cs"/>
              </a:rPr>
              <a:pPr fontAlgn="auto">
                <a:spcBef>
                  <a:spcPts val="0"/>
                </a:spcBef>
                <a:spcAft>
                  <a:spcPts val="0"/>
                </a:spcAft>
              </a:pPr>
              <a:t>‹#›</a:t>
            </a:fld>
            <a:endParaRPr lang="en-US">
              <a:solidFill>
                <a:srgbClr val="04617B">
                  <a:shade val="90000"/>
                </a:srgbClr>
              </a:solidFill>
              <a:latin typeface="Constantia"/>
              <a:cs typeface="+mn-cs"/>
            </a:endParaRPr>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grpSp>
    </p:spTree>
    <p:extLst>
      <p:ext uri="{BB962C8B-B14F-4D97-AF65-F5344CB8AC3E}">
        <p14:creationId xmlns:p14="http://schemas.microsoft.com/office/powerpoint/2010/main" val="3856693593"/>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6B80C8-9C17-4C8D-80FA-039A6827A3A1}" type="datetimeFigureOut">
              <a:rPr lang="en-US" smtClean="0">
                <a:solidFill>
                  <a:prstClr val="black">
                    <a:tint val="75000"/>
                  </a:prstClr>
                </a:solidFill>
              </a:rPr>
              <a:pPr/>
              <a:t>6/21/2024</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426CE2-90E3-4B1E-80FF-F519754C67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9667597"/>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6/21/2024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780534320"/>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8.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1.xml"/></Relationships>
</file>

<file path=ppt/slides/_rels/slide1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2.xml"/></Relationships>
</file>

<file path=ppt/slides/_rels/slide1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2.xml"/></Relationships>
</file>

<file path=ppt/slides/_rels/slide12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3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2.xml"/></Relationships>
</file>

<file path=ppt/slides/_rels/slide13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2.xml"/></Relationships>
</file>

<file path=ppt/slides/_rels/slide13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5.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4.png"/></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9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39366834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good You are good all the time All the time You are good You are good all the time All the time You are</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07410591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enough (one more time, sing!) More than you ask, think or imagine According to His power working in</a:t>
            </a:r>
          </a:p>
        </p:txBody>
      </p:sp>
    </p:spTree>
    <p:extLst>
      <p:ext uri="{BB962C8B-B14F-4D97-AF65-F5344CB8AC3E}">
        <p14:creationId xmlns:p14="http://schemas.microsoft.com/office/powerpoint/2010/main" val="198460906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us (how much more does He love you?) It's more than enough (how much more?) It's more than</a:t>
            </a:r>
          </a:p>
        </p:txBody>
      </p:sp>
    </p:spTree>
    <p:extLst>
      <p:ext uri="{BB962C8B-B14F-4D97-AF65-F5344CB8AC3E}">
        <p14:creationId xmlns:p14="http://schemas.microsoft.com/office/powerpoint/2010/main" val="357593293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enough (how much more?) More than you know (more than enough) It's more than enough (more</a:t>
            </a:r>
          </a:p>
        </p:txBody>
      </p:sp>
    </p:spTree>
    <p:extLst>
      <p:ext uri="{BB962C8B-B14F-4D97-AF65-F5344CB8AC3E}">
        <p14:creationId xmlns:p14="http://schemas.microsoft.com/office/powerpoint/2010/main" val="84597397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than you know) More than you know (more) Jireh, You are enough Jireh, You are enough (You’ve</a:t>
            </a:r>
          </a:p>
        </p:txBody>
      </p:sp>
    </p:spTree>
    <p:extLst>
      <p:ext uri="{BB962C8B-B14F-4D97-AF65-F5344CB8AC3E}">
        <p14:creationId xmlns:p14="http://schemas.microsoft.com/office/powerpoint/2010/main" val="278258261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always been enough) And I will be content in every circumstance Jireh, You are enough And I will be</a:t>
            </a:r>
          </a:p>
        </p:txBody>
      </p:sp>
    </p:spTree>
    <p:extLst>
      <p:ext uri="{BB962C8B-B14F-4D97-AF65-F5344CB8AC3E}">
        <p14:creationId xmlns:p14="http://schemas.microsoft.com/office/powerpoint/2010/main" val="296172362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content (yes) in every circumstance Jireh, You are enough</a:t>
            </a:r>
          </a:p>
        </p:txBody>
      </p:sp>
    </p:spTree>
    <p:extLst>
      <p:ext uri="{BB962C8B-B14F-4D97-AF65-F5344CB8AC3E}">
        <p14:creationId xmlns:p14="http://schemas.microsoft.com/office/powerpoint/2010/main" val="354906736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400" b="1" dirty="0">
                <a:solidFill>
                  <a:schemeClr val="bg1"/>
                </a:solidFill>
                <a:latin typeface="Arial"/>
                <a:ea typeface="+mn-lt"/>
                <a:cs typeface="+mn-lt"/>
              </a:rPr>
              <a:t>Gratitude</a:t>
            </a:r>
          </a:p>
          <a:p>
            <a:pPr marL="0" indent="0" algn="ctr">
              <a:buNone/>
            </a:pPr>
            <a:r>
              <a:rPr lang="en-US" sz="4400" b="1" dirty="0">
                <a:solidFill>
                  <a:schemeClr val="bg1"/>
                </a:solidFill>
                <a:latin typeface="Arial"/>
                <a:ea typeface="+mn-lt"/>
                <a:cs typeface="+mn-lt"/>
              </a:rPr>
              <a:t>(Brandon Lake)</a:t>
            </a:r>
            <a:endParaRPr lang="en-US" sz="4000" b="1" dirty="0">
              <a:solidFill>
                <a:schemeClr val="bg1"/>
              </a:solidFill>
              <a:latin typeface="Arial"/>
              <a:ea typeface="+mn-lt"/>
              <a:cs typeface="+mn-lt"/>
            </a:endParaRPr>
          </a:p>
        </p:txBody>
      </p:sp>
    </p:spTree>
    <p:extLst>
      <p:ext uri="{BB962C8B-B14F-4D97-AF65-F5344CB8AC3E}">
        <p14:creationId xmlns:p14="http://schemas.microsoft.com/office/powerpoint/2010/main" val="162674342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000" dirty="0">
                <a:solidFill>
                  <a:schemeClr val="bg1"/>
                </a:solidFill>
                <a:latin typeface="Arial" panose="020B0604020202020204" pitchFamily="34" charset="0"/>
                <a:cs typeface="Arial" panose="020B0604020202020204" pitchFamily="34" charset="0"/>
              </a:rPr>
              <a:t>All my words fall short I got nothing new How could I express All my gratitude? I could sing these songs</a:t>
            </a:r>
          </a:p>
        </p:txBody>
      </p:sp>
    </p:spTree>
    <p:extLst>
      <p:ext uri="{BB962C8B-B14F-4D97-AF65-F5344CB8AC3E}">
        <p14:creationId xmlns:p14="http://schemas.microsoft.com/office/powerpoint/2010/main" val="49802971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000" dirty="0">
                <a:solidFill>
                  <a:schemeClr val="bg1"/>
                </a:solidFill>
                <a:latin typeface="Arial" panose="020B0604020202020204" pitchFamily="34" charset="0"/>
                <a:cs typeface="Arial" panose="020B0604020202020204" pitchFamily="34" charset="0"/>
              </a:rPr>
              <a:t>As I often do But every song must end And You never do So I throw up my hands And praise You</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161017177"/>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000" dirty="0">
                <a:solidFill>
                  <a:schemeClr val="bg1"/>
                </a:solidFill>
                <a:latin typeface="Arial" panose="020B0604020202020204" pitchFamily="34" charset="0"/>
                <a:cs typeface="Arial" panose="020B0604020202020204" pitchFamily="34" charset="0"/>
              </a:rPr>
              <a:t>again and again </a:t>
            </a:r>
            <a:r>
              <a:rPr lang="en-US" sz="4000" dirty="0" err="1">
                <a:solidFill>
                  <a:schemeClr val="bg1"/>
                </a:solidFill>
                <a:latin typeface="Arial" panose="020B0604020202020204" pitchFamily="34" charset="0"/>
                <a:cs typeface="Arial" panose="020B0604020202020204" pitchFamily="34" charset="0"/>
              </a:rPr>
              <a:t>'Cause</a:t>
            </a:r>
            <a:r>
              <a:rPr lang="en-US" sz="4000" dirty="0">
                <a:solidFill>
                  <a:schemeClr val="bg1"/>
                </a:solidFill>
                <a:latin typeface="Arial" panose="020B0604020202020204" pitchFamily="34" charset="0"/>
                <a:cs typeface="Arial" panose="020B0604020202020204" pitchFamily="34" charset="0"/>
              </a:rPr>
              <a:t> all that I have is a hallelujah</a:t>
            </a:r>
          </a:p>
          <a:p>
            <a:pPr marL="0" indent="0" algn="ctr">
              <a:buNone/>
            </a:pPr>
            <a:r>
              <a:rPr lang="en-US" sz="4000" dirty="0">
                <a:solidFill>
                  <a:schemeClr val="bg1"/>
                </a:solidFill>
                <a:latin typeface="Arial" panose="020B0604020202020204" pitchFamily="34" charset="0"/>
                <a:cs typeface="Arial" panose="020B0604020202020204" pitchFamily="34" charset="0"/>
              </a:rPr>
              <a:t>Hallelujah And I know it's not much But I've nothing</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22648561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good You are good all the time All the time You are good You are good all the time All the time You are</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957129882"/>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000" dirty="0">
                <a:solidFill>
                  <a:schemeClr val="bg1"/>
                </a:solidFill>
                <a:latin typeface="Arial" panose="020B0604020202020204" pitchFamily="34" charset="0"/>
                <a:cs typeface="Arial" panose="020B0604020202020204" pitchFamily="34" charset="0"/>
              </a:rPr>
              <a:t>else fit for a King Except for a heart singing hallelujah </a:t>
            </a:r>
            <a:r>
              <a:rPr lang="en-US" sz="4000" dirty="0" err="1">
                <a:solidFill>
                  <a:schemeClr val="bg1"/>
                </a:solidFill>
                <a:latin typeface="Arial" panose="020B0604020202020204" pitchFamily="34" charset="0"/>
                <a:cs typeface="Arial" panose="020B0604020202020204" pitchFamily="34" charset="0"/>
              </a:rPr>
              <a:t>Hallelujah</a:t>
            </a:r>
            <a:r>
              <a:rPr lang="en-US" sz="4000" dirty="0">
                <a:solidFill>
                  <a:schemeClr val="bg1"/>
                </a:solidFill>
                <a:latin typeface="Arial" panose="020B0604020202020204" pitchFamily="34" charset="0"/>
                <a:cs typeface="Arial" panose="020B0604020202020204" pitchFamily="34" charset="0"/>
              </a:rPr>
              <a:t> I've got one response I've got</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283017721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000" dirty="0">
                <a:solidFill>
                  <a:schemeClr val="bg1"/>
                </a:solidFill>
                <a:latin typeface="Arial" panose="020B0604020202020204" pitchFamily="34" charset="0"/>
                <a:cs typeface="Arial" panose="020B0604020202020204" pitchFamily="34" charset="0"/>
              </a:rPr>
              <a:t>just one move With my arm stretched wide I will worship You So I throw up my hands And praise You</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08661698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000" dirty="0">
                <a:solidFill>
                  <a:schemeClr val="bg1"/>
                </a:solidFill>
                <a:latin typeface="Arial" panose="020B0604020202020204" pitchFamily="34" charset="0"/>
                <a:cs typeface="Arial" panose="020B0604020202020204" pitchFamily="34" charset="0"/>
              </a:rPr>
              <a:t>again and again </a:t>
            </a:r>
            <a:r>
              <a:rPr lang="en-US" sz="4000" dirty="0" err="1">
                <a:solidFill>
                  <a:schemeClr val="bg1"/>
                </a:solidFill>
                <a:latin typeface="Arial" panose="020B0604020202020204" pitchFamily="34" charset="0"/>
                <a:cs typeface="Arial" panose="020B0604020202020204" pitchFamily="34" charset="0"/>
              </a:rPr>
              <a:t>'Cause</a:t>
            </a:r>
            <a:r>
              <a:rPr lang="en-US" sz="4000" dirty="0">
                <a:solidFill>
                  <a:schemeClr val="bg1"/>
                </a:solidFill>
                <a:latin typeface="Arial" panose="020B0604020202020204" pitchFamily="34" charset="0"/>
                <a:cs typeface="Arial" panose="020B0604020202020204" pitchFamily="34" charset="0"/>
              </a:rPr>
              <a:t> all that I have is a hallelujah</a:t>
            </a:r>
          </a:p>
          <a:p>
            <a:pPr marL="0" indent="0" algn="ctr">
              <a:buNone/>
            </a:pPr>
            <a:r>
              <a:rPr lang="en-US" sz="4000" dirty="0">
                <a:solidFill>
                  <a:schemeClr val="bg1"/>
                </a:solidFill>
                <a:latin typeface="Arial" panose="020B0604020202020204" pitchFamily="34" charset="0"/>
                <a:cs typeface="Arial" panose="020B0604020202020204" pitchFamily="34" charset="0"/>
              </a:rPr>
              <a:t>Hallelujah And I know it's not much But I've nothing</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64734056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000" dirty="0">
                <a:solidFill>
                  <a:schemeClr val="bg1"/>
                </a:solidFill>
                <a:latin typeface="Arial" panose="020B0604020202020204" pitchFamily="34" charset="0"/>
                <a:cs typeface="Arial" panose="020B0604020202020204" pitchFamily="34" charset="0"/>
              </a:rPr>
              <a:t>else fit for a King Except for a heart singing hallelujah </a:t>
            </a:r>
            <a:r>
              <a:rPr lang="en-US" sz="4000" dirty="0" err="1">
                <a:solidFill>
                  <a:schemeClr val="bg1"/>
                </a:solidFill>
                <a:latin typeface="Arial" panose="020B0604020202020204" pitchFamily="34" charset="0"/>
                <a:cs typeface="Arial" panose="020B0604020202020204" pitchFamily="34" charset="0"/>
              </a:rPr>
              <a:t>Hallelujah</a:t>
            </a:r>
            <a:r>
              <a:rPr lang="en-US" sz="4000" dirty="0">
                <a:solidFill>
                  <a:schemeClr val="bg1"/>
                </a:solidFill>
                <a:latin typeface="Arial" panose="020B0604020202020204" pitchFamily="34" charset="0"/>
                <a:cs typeface="Arial" panose="020B0604020202020204" pitchFamily="34" charset="0"/>
              </a:rPr>
              <a:t> So come on, my soul Oh, don't</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83942227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000" dirty="0">
                <a:solidFill>
                  <a:schemeClr val="bg1"/>
                </a:solidFill>
                <a:latin typeface="Arial" panose="020B0604020202020204" pitchFamily="34" charset="0"/>
                <a:cs typeface="Arial" panose="020B0604020202020204" pitchFamily="34" charset="0"/>
              </a:rPr>
              <a:t>you get shy on me Lift up your song </a:t>
            </a:r>
            <a:r>
              <a:rPr lang="en-US" sz="4000" dirty="0" err="1">
                <a:solidFill>
                  <a:schemeClr val="bg1"/>
                </a:solidFill>
                <a:latin typeface="Arial" panose="020B0604020202020204" pitchFamily="34" charset="0"/>
                <a:cs typeface="Arial" panose="020B0604020202020204" pitchFamily="34" charset="0"/>
              </a:rPr>
              <a:t>'Cause</a:t>
            </a:r>
            <a:r>
              <a:rPr lang="en-US" sz="4000" dirty="0">
                <a:solidFill>
                  <a:schemeClr val="bg1"/>
                </a:solidFill>
                <a:latin typeface="Arial" panose="020B0604020202020204" pitchFamily="34" charset="0"/>
                <a:cs typeface="Arial" panose="020B0604020202020204" pitchFamily="34" charset="0"/>
              </a:rPr>
              <a:t> you've got a lion inside of those lungs Get up and praise the</a:t>
            </a:r>
            <a:endParaRPr lang="en-US" sz="4000" dirty="0">
              <a:solidFill>
                <a:schemeClr val="bg1"/>
              </a:solidFill>
              <a:latin typeface="Arial" panose="020B0604020202020204" pitchFamily="34" charset="0"/>
              <a:ea typeface="+mn-lt"/>
              <a:cs typeface="Arial" panose="020B0604020202020204" pitchFamily="34" charset="0"/>
            </a:endParaRPr>
          </a:p>
        </p:txBody>
      </p:sp>
    </p:spTree>
    <p:extLst>
      <p:ext uri="{BB962C8B-B14F-4D97-AF65-F5344CB8AC3E}">
        <p14:creationId xmlns:p14="http://schemas.microsoft.com/office/powerpoint/2010/main" val="3927588095"/>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cs typeface="Arial" panose="020B0604020202020204" pitchFamily="34" charset="0"/>
              </a:rPr>
              <a:t>Lord Oh come on, my soul Oh, don't you get shy on me Lift up your song </a:t>
            </a:r>
            <a:r>
              <a:rPr lang="en-US" sz="4000" dirty="0" err="1">
                <a:solidFill>
                  <a:schemeClr val="bg1"/>
                </a:solidFill>
                <a:latin typeface="Arial" panose="020B0604020202020204" pitchFamily="34" charset="0"/>
                <a:cs typeface="Arial" panose="020B0604020202020204" pitchFamily="34" charset="0"/>
              </a:rPr>
              <a:t>'Cause</a:t>
            </a:r>
            <a:r>
              <a:rPr lang="en-US" sz="4000" dirty="0">
                <a:solidFill>
                  <a:schemeClr val="bg1"/>
                </a:solidFill>
                <a:latin typeface="Arial" panose="020B0604020202020204" pitchFamily="34" charset="0"/>
                <a:cs typeface="Arial" panose="020B0604020202020204" pitchFamily="34" charset="0"/>
              </a:rPr>
              <a:t> you've got a lion inside</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615972913"/>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000" dirty="0">
                <a:solidFill>
                  <a:schemeClr val="bg1"/>
                </a:solidFill>
                <a:latin typeface="Arial" panose="020B0604020202020204" pitchFamily="34" charset="0"/>
                <a:cs typeface="Arial" panose="020B0604020202020204" pitchFamily="34" charset="0"/>
              </a:rPr>
              <a:t>of those lungs Get up and praise the Lord Come on, my soul Oh, don't you get shy on me Lift up your</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369553433"/>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000" dirty="0">
                <a:solidFill>
                  <a:schemeClr val="bg1"/>
                </a:solidFill>
                <a:latin typeface="Arial" panose="020B0604020202020204" pitchFamily="34" charset="0"/>
                <a:cs typeface="Arial" panose="020B0604020202020204" pitchFamily="34" charset="0"/>
              </a:rPr>
              <a:t>song </a:t>
            </a:r>
            <a:r>
              <a:rPr lang="en-US" sz="4000" dirty="0" err="1">
                <a:solidFill>
                  <a:schemeClr val="bg1"/>
                </a:solidFill>
                <a:latin typeface="Arial" panose="020B0604020202020204" pitchFamily="34" charset="0"/>
                <a:cs typeface="Arial" panose="020B0604020202020204" pitchFamily="34" charset="0"/>
              </a:rPr>
              <a:t>'Cause</a:t>
            </a:r>
            <a:r>
              <a:rPr lang="en-US" sz="4000" dirty="0">
                <a:solidFill>
                  <a:schemeClr val="bg1"/>
                </a:solidFill>
                <a:latin typeface="Arial" panose="020B0604020202020204" pitchFamily="34" charset="0"/>
                <a:cs typeface="Arial" panose="020B0604020202020204" pitchFamily="34" charset="0"/>
              </a:rPr>
              <a:t> you've got a lion inside of those lungs Get up and praise the Lord, hey Praise the Lord</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984980654"/>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000" dirty="0">
                <a:solidFill>
                  <a:schemeClr val="bg1"/>
                </a:solidFill>
                <a:latin typeface="Arial" panose="020B0604020202020204" pitchFamily="34" charset="0"/>
                <a:cs typeface="Arial" panose="020B0604020202020204" pitchFamily="34" charset="0"/>
              </a:rPr>
              <a:t>Praise the Lord Praise the Lord So I throw up my hands Praise You again and again </a:t>
            </a:r>
            <a:r>
              <a:rPr lang="en-US" sz="4000" dirty="0" err="1">
                <a:solidFill>
                  <a:schemeClr val="bg1"/>
                </a:solidFill>
                <a:latin typeface="Arial" panose="020B0604020202020204" pitchFamily="34" charset="0"/>
                <a:cs typeface="Arial" panose="020B0604020202020204" pitchFamily="34" charset="0"/>
              </a:rPr>
              <a:t>'Cause</a:t>
            </a:r>
            <a:r>
              <a:rPr lang="en-US" sz="4000" dirty="0">
                <a:solidFill>
                  <a:schemeClr val="bg1"/>
                </a:solidFill>
                <a:latin typeface="Arial" panose="020B0604020202020204" pitchFamily="34" charset="0"/>
                <a:cs typeface="Arial" panose="020B0604020202020204" pitchFamily="34" charset="0"/>
              </a:rPr>
              <a:t> all that I</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65327036"/>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000" dirty="0">
                <a:solidFill>
                  <a:schemeClr val="bg1"/>
                </a:solidFill>
                <a:latin typeface="Arial" panose="020B0604020202020204" pitchFamily="34" charset="0"/>
                <a:cs typeface="Arial" panose="020B0604020202020204" pitchFamily="34" charset="0"/>
              </a:rPr>
              <a:t>have is a hallelujah </a:t>
            </a:r>
            <a:r>
              <a:rPr lang="en-US" sz="4000" dirty="0" err="1">
                <a:solidFill>
                  <a:schemeClr val="bg1"/>
                </a:solidFill>
                <a:latin typeface="Arial" panose="020B0604020202020204" pitchFamily="34" charset="0"/>
                <a:cs typeface="Arial" panose="020B0604020202020204" pitchFamily="34" charset="0"/>
              </a:rPr>
              <a:t>Hallelujah</a:t>
            </a:r>
            <a:r>
              <a:rPr lang="en-US" sz="4000" dirty="0">
                <a:solidFill>
                  <a:schemeClr val="bg1"/>
                </a:solidFill>
                <a:latin typeface="Arial" panose="020B0604020202020204" pitchFamily="34" charset="0"/>
                <a:cs typeface="Arial" panose="020B0604020202020204" pitchFamily="34" charset="0"/>
              </a:rPr>
              <a:t> And I know it's not much But I've nothing else fit for a King Except for a</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4877123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good Lord You are good And Your mercy </a:t>
            </a:r>
            <a:r>
              <a:rPr lang="en-US" sz="4000" dirty="0" err="1">
                <a:solidFill>
                  <a:schemeClr val="bg1"/>
                </a:solidFill>
                <a:latin typeface="Arial" panose="020B0604020202020204" pitchFamily="34" charset="0"/>
                <a:ea typeface="+mn-lt"/>
                <a:cs typeface="Arial" panose="020B0604020202020204" pitchFamily="34" charset="0"/>
              </a:rPr>
              <a:t>endureth</a:t>
            </a:r>
            <a:r>
              <a:rPr lang="en-US" sz="4000" dirty="0">
                <a:solidFill>
                  <a:schemeClr val="bg1"/>
                </a:solidFill>
                <a:latin typeface="Arial" panose="020B0604020202020204" pitchFamily="34" charset="0"/>
                <a:ea typeface="+mn-lt"/>
                <a:cs typeface="Arial" panose="020B0604020202020204" pitchFamily="34" charset="0"/>
              </a:rPr>
              <a:t> forever Lord You are good And Your mercy </a:t>
            </a:r>
            <a:r>
              <a:rPr lang="en-US" sz="4000" dirty="0" err="1">
                <a:solidFill>
                  <a:schemeClr val="bg1"/>
                </a:solidFill>
                <a:latin typeface="Arial" panose="020B0604020202020204" pitchFamily="34" charset="0"/>
                <a:ea typeface="+mn-lt"/>
                <a:cs typeface="Arial" panose="020B0604020202020204" pitchFamily="34" charset="0"/>
              </a:rPr>
              <a:t>endureth</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757520659"/>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000" dirty="0">
                <a:solidFill>
                  <a:schemeClr val="bg1"/>
                </a:solidFill>
                <a:latin typeface="Arial" panose="020B0604020202020204" pitchFamily="34" charset="0"/>
                <a:cs typeface="Arial" panose="020B0604020202020204" pitchFamily="34" charset="0"/>
              </a:rPr>
              <a:t>heart singing hallelujah </a:t>
            </a:r>
            <a:r>
              <a:rPr lang="en-US" sz="4000" dirty="0" err="1">
                <a:solidFill>
                  <a:schemeClr val="bg1"/>
                </a:solidFill>
                <a:latin typeface="Arial" panose="020B0604020202020204" pitchFamily="34" charset="0"/>
                <a:cs typeface="Arial" panose="020B0604020202020204" pitchFamily="34" charset="0"/>
              </a:rPr>
              <a:t>Hallelujah</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230990759"/>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292854722"/>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descr="C:\Users\Placido Soliven\Desktop\Google Images\Turn Off Cell Phones.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0" y="0"/>
            <a:ext cx="12192000" cy="1905000"/>
          </a:xfrm>
          <a:prstGeom prst="rect">
            <a:avLst/>
          </a:prstGeom>
        </p:spPr>
        <p:txBody>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Overcoming the Spirit of Fear!</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Isaiah 41:10-13</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Sunday Morning</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June 23, 2024</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descr="A person in a suit hitting a stone block with a hammer&#10;&#10;Description automatically generated">
            <a:extLst>
              <a:ext uri="{FF2B5EF4-FFF2-40B4-BE49-F238E27FC236}">
                <a16:creationId xmlns:a16="http://schemas.microsoft.com/office/drawing/2014/main" id="{D9F77DA5-E869-711A-46A8-F70676C0F6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43200"/>
            <a:ext cx="12192000" cy="4114800"/>
          </a:xfrm>
          <a:prstGeom prst="rect">
            <a:avLst/>
          </a:prstGeom>
        </p:spPr>
      </p:pic>
      <p:pic>
        <p:nvPicPr>
          <p:cNvPr id="8" name="Picture 7" descr="AGCF highest resolution.jpg"/>
          <p:cNvPicPr>
            <a:picLocks noChangeAspect="1"/>
          </p:cNvPicPr>
          <p:nvPr/>
        </p:nvPicPr>
        <p:blipFill>
          <a:blip r:embed="rId3" cstate="print"/>
          <a:stretch>
            <a:fillRect/>
          </a:stretch>
        </p:blipFill>
        <p:spPr>
          <a:xfrm>
            <a:off x="10668000" y="1581150"/>
            <a:ext cx="1549399" cy="1162050"/>
          </a:xfrm>
          <a:prstGeom prst="rect">
            <a:avLst/>
          </a:prstGeom>
        </p:spPr>
      </p:pic>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152400" y="0"/>
            <a:ext cx="11811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Isaiah 41:10-13</a:t>
            </a:r>
            <a:endParaRPr lang="en-US" sz="4000" b="1"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10 Fear not, for I am with you; Be not dismayed, for I am your God. I will strengthen you, Yes, I will help you, I will uphold you with My righteous right hand.' 11 "Behold, all those who were incensed against you Shall be ashamed and disgraced; They shall be as nothing, And those who strive with you shall perish.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26970939"/>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12 You shall seek them and not find them--Those who contended with you. Those who war against you Shall be as nothing, As a nonexistent thing. 13 For I, the LORD your God, will hold your right hand, Saying to you, 'Fear not, I will help you.'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mn-lt"/>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mn-lt"/>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mn-lt"/>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6024302"/>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From </a:t>
            </a:r>
            <a:r>
              <a:rPr kumimoji="0" lang="en-US" sz="4000" b="0" i="0" u="none" strike="noStrike" kern="1200" cap="none" spc="0" normalizeH="0" baseline="0" noProof="0" dirty="0" err="1">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WikiPedia</a:t>
            </a:r>
            <a:r>
              <a:rPr lang="en-US" sz="4000" dirty="0">
                <a:solidFill>
                  <a:srgbClr val="FFFFFF"/>
                </a:solidFill>
                <a:ea typeface="Calibri" panose="020F0502020204030204" pitchFamily="34" charset="0"/>
                <a:cs typeface="Times New Roman" panose="02020603050405020304" pitchFamily="18" charset="0"/>
              </a:rPr>
              <a:t>. The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mass shootings that took place in the United States in 2024. Mass shootings are incidents in which several people are injured or killed due to firearm-related violence, specifically for the purposes of this article, a total of four or more victims. As of May 31, a total of 318 people have been killed and 836 people have been wounded in 225 shootings.</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0000"/>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6968956"/>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Placido Soliven\Desktop\Google Images\tornadoes-nature-beautiful-wallpapers-pictures-006.jpg"/>
          <p:cNvPicPr>
            <a:picLocks noChangeAspect="1" noChangeArrowheads="1"/>
          </p:cNvPicPr>
          <p:nvPr/>
        </p:nvPicPr>
        <p:blipFill>
          <a:blip r:embed="rId2"/>
          <a:srcRect/>
          <a:stretch>
            <a:fillRect/>
          </a:stretch>
        </p:blipFill>
        <p:spPr bwMode="auto">
          <a:xfrm>
            <a:off x="-228600" y="0"/>
            <a:ext cx="12420600" cy="6858000"/>
          </a:xfrm>
          <a:prstGeom prst="rect">
            <a:avLst/>
          </a:prstGeom>
          <a:noFill/>
        </p:spPr>
      </p:pic>
      <p:sp>
        <p:nvSpPr>
          <p:cNvPr id="4" name="TextBox 3"/>
          <p:cNvSpPr txBox="1"/>
          <p:nvPr/>
        </p:nvSpPr>
        <p:spPr>
          <a:xfrm>
            <a:off x="1981200" y="152400"/>
            <a:ext cx="8534400" cy="1077218"/>
          </a:xfrm>
          <a:prstGeom prst="rect">
            <a:avLst/>
          </a:prstGeom>
          <a:noFill/>
        </p:spPr>
        <p:txBody>
          <a:bodyPr wrap="square" rtlCol="0">
            <a:spAutoFit/>
          </a:bodyPr>
          <a:lstStyle/>
          <a:p>
            <a:pPr algn="ctr" fontAlgn="auto">
              <a:spcBef>
                <a:spcPts val="0"/>
              </a:spcBef>
              <a:spcAft>
                <a:spcPts val="0"/>
              </a:spcAft>
            </a:pPr>
            <a:r>
              <a:rPr lang="en-US" sz="3200" b="1" dirty="0">
                <a:solidFill>
                  <a:prstClr val="white"/>
                </a:solidFill>
                <a:latin typeface="Arial Black" pitchFamily="34" charset="0"/>
                <a:cs typeface="+mn-cs"/>
              </a:rPr>
              <a:t>2189 Violent Destroying Tornados from 2013 - 2024</a:t>
            </a: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Placido Soliven\Desktop\Google Images\hurricane (1).jpg"/>
          <p:cNvPicPr>
            <a:picLocks noChangeAspect="1" noChangeArrowheads="1"/>
          </p:cNvPicPr>
          <p:nvPr/>
        </p:nvPicPr>
        <p:blipFill>
          <a:blip r:embed="rId2"/>
          <a:srcRect/>
          <a:stretch>
            <a:fillRect/>
          </a:stretch>
        </p:blipFill>
        <p:spPr bwMode="auto">
          <a:xfrm>
            <a:off x="0" y="0"/>
            <a:ext cx="12192000" cy="6858000"/>
          </a:xfrm>
          <a:prstGeom prst="rect">
            <a:avLst/>
          </a:prstGeom>
          <a:noFill/>
        </p:spPr>
      </p:pic>
      <p:sp>
        <p:nvSpPr>
          <p:cNvPr id="4" name="TextBox 3"/>
          <p:cNvSpPr txBox="1"/>
          <p:nvPr/>
        </p:nvSpPr>
        <p:spPr>
          <a:xfrm>
            <a:off x="1828800" y="-51375"/>
            <a:ext cx="7696200" cy="584775"/>
          </a:xfrm>
          <a:prstGeom prst="rect">
            <a:avLst/>
          </a:prstGeom>
          <a:noFill/>
        </p:spPr>
        <p:txBody>
          <a:bodyPr wrap="square" rtlCol="0">
            <a:spAutoFit/>
          </a:bodyPr>
          <a:lstStyle/>
          <a:p>
            <a:pPr algn="ctr" fontAlgn="auto">
              <a:spcBef>
                <a:spcPts val="0"/>
              </a:spcBef>
              <a:spcAft>
                <a:spcPts val="0"/>
              </a:spcAft>
            </a:pPr>
            <a:r>
              <a:rPr lang="en-US" sz="3200" dirty="0">
                <a:solidFill>
                  <a:prstClr val="black"/>
                </a:solidFill>
                <a:latin typeface="Arial Black" pitchFamily="34" charset="0"/>
                <a:cs typeface="+mn-cs"/>
              </a:rPr>
              <a:t>Devastating Hurricanes  </a:t>
            </a: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Placido Soliven\Desktop\Google Images\csfire.jpg"/>
          <p:cNvPicPr>
            <a:picLocks noChangeAspect="1" noChangeArrowheads="1"/>
          </p:cNvPicPr>
          <p:nvPr/>
        </p:nvPicPr>
        <p:blipFill>
          <a:blip r:embed="rId2"/>
          <a:srcRect/>
          <a:stretch>
            <a:fillRect/>
          </a:stretch>
        </p:blipFill>
        <p:spPr bwMode="auto">
          <a:xfrm>
            <a:off x="0" y="0"/>
            <a:ext cx="12191999" cy="6858000"/>
          </a:xfrm>
          <a:prstGeom prst="rect">
            <a:avLst/>
          </a:prstGeom>
          <a:noFill/>
        </p:spPr>
      </p:pic>
      <p:sp>
        <p:nvSpPr>
          <p:cNvPr id="4" name="TextBox 3"/>
          <p:cNvSpPr txBox="1"/>
          <p:nvPr/>
        </p:nvSpPr>
        <p:spPr>
          <a:xfrm>
            <a:off x="2514600" y="152400"/>
            <a:ext cx="7848600" cy="1077218"/>
          </a:xfrm>
          <a:prstGeom prst="rect">
            <a:avLst/>
          </a:prstGeom>
          <a:noFill/>
        </p:spPr>
        <p:txBody>
          <a:bodyPr wrap="square" rtlCol="0">
            <a:spAutoFit/>
          </a:bodyPr>
          <a:lstStyle/>
          <a:p>
            <a:pPr algn="ctr" fontAlgn="auto">
              <a:spcBef>
                <a:spcPts val="0"/>
              </a:spcBef>
              <a:spcAft>
                <a:spcPts val="0"/>
              </a:spcAft>
            </a:pPr>
            <a:r>
              <a:rPr lang="en-US" sz="3200" dirty="0">
                <a:solidFill>
                  <a:prstClr val="white"/>
                </a:solidFill>
                <a:latin typeface="Arial Black" pitchFamily="34" charset="0"/>
                <a:cs typeface="+mn-cs"/>
              </a:rPr>
              <a:t>Hundreds of Wildfires every year in the US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forever Lord You are good And Your mercy </a:t>
            </a:r>
            <a:r>
              <a:rPr lang="en-US" sz="4000" dirty="0" err="1">
                <a:solidFill>
                  <a:schemeClr val="bg1"/>
                </a:solidFill>
                <a:latin typeface="Arial" panose="020B0604020202020204" pitchFamily="34" charset="0"/>
                <a:ea typeface="+mn-lt"/>
                <a:cs typeface="Arial" panose="020B0604020202020204" pitchFamily="34" charset="0"/>
              </a:rPr>
              <a:t>endureth</a:t>
            </a:r>
            <a:r>
              <a:rPr lang="en-US" sz="4000" dirty="0">
                <a:solidFill>
                  <a:schemeClr val="bg1"/>
                </a:solidFill>
                <a:latin typeface="Arial" panose="020B0604020202020204" pitchFamily="34" charset="0"/>
                <a:ea typeface="+mn-lt"/>
                <a:cs typeface="Arial" panose="020B0604020202020204" pitchFamily="34" charset="0"/>
              </a:rPr>
              <a:t> forever People from every nation and tongue From</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920026775"/>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Placido Soliven\Desktop\Google Images\unemployment_line.jpg"/>
          <p:cNvPicPr>
            <a:picLocks noChangeAspect="1" noChangeArrowheads="1"/>
          </p:cNvPicPr>
          <p:nvPr/>
        </p:nvPicPr>
        <p:blipFill>
          <a:blip r:embed="rId2"/>
          <a:srcRect/>
          <a:stretch>
            <a:fillRect/>
          </a:stretch>
        </p:blipFill>
        <p:spPr bwMode="auto">
          <a:xfrm>
            <a:off x="0" y="0"/>
            <a:ext cx="12192000" cy="6858000"/>
          </a:xfrm>
          <a:prstGeom prst="rect">
            <a:avLst/>
          </a:prstGeom>
          <a:noFill/>
        </p:spPr>
      </p:pic>
      <p:sp>
        <p:nvSpPr>
          <p:cNvPr id="4" name="TextBox 3"/>
          <p:cNvSpPr txBox="1"/>
          <p:nvPr/>
        </p:nvSpPr>
        <p:spPr>
          <a:xfrm>
            <a:off x="6248400" y="4876800"/>
            <a:ext cx="4267200" cy="1569660"/>
          </a:xfrm>
          <a:prstGeom prst="rect">
            <a:avLst/>
          </a:prstGeom>
          <a:noFill/>
        </p:spPr>
        <p:txBody>
          <a:bodyPr wrap="square" rtlCol="0">
            <a:spAutoFit/>
          </a:bodyPr>
          <a:lstStyle/>
          <a:p>
            <a:pPr algn="ctr" fontAlgn="auto">
              <a:spcBef>
                <a:spcPts val="0"/>
              </a:spcBef>
              <a:spcAft>
                <a:spcPts val="0"/>
              </a:spcAft>
            </a:pPr>
            <a:r>
              <a:rPr lang="en-US" sz="3200" dirty="0">
                <a:solidFill>
                  <a:prstClr val="black"/>
                </a:solidFill>
                <a:latin typeface="Arial Black" pitchFamily="34" charset="0"/>
                <a:cs typeface="+mn-cs"/>
              </a:rPr>
              <a:t>Unemployment Rate rising in 2024</a:t>
            </a: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Placido Soliven\Desktop\Google Images\5001_foreclosure-home for sale.jpg"/>
          <p:cNvPicPr>
            <a:picLocks noChangeAspect="1" noChangeArrowheads="1"/>
          </p:cNvPicPr>
          <p:nvPr/>
        </p:nvPicPr>
        <p:blipFill>
          <a:blip r:embed="rId2"/>
          <a:srcRect/>
          <a:stretch>
            <a:fillRect/>
          </a:stretch>
        </p:blipFill>
        <p:spPr bwMode="auto">
          <a:xfrm>
            <a:off x="0" y="0"/>
            <a:ext cx="12115800" cy="6858000"/>
          </a:xfrm>
          <a:prstGeom prst="rect">
            <a:avLst/>
          </a:prstGeom>
          <a:noFill/>
        </p:spPr>
      </p:pic>
      <p:sp>
        <p:nvSpPr>
          <p:cNvPr id="4" name="TextBox 3"/>
          <p:cNvSpPr txBox="1"/>
          <p:nvPr/>
        </p:nvSpPr>
        <p:spPr>
          <a:xfrm>
            <a:off x="2590800" y="21848"/>
            <a:ext cx="7315200" cy="892552"/>
          </a:xfrm>
          <a:prstGeom prst="rect">
            <a:avLst/>
          </a:prstGeom>
          <a:noFill/>
        </p:spPr>
        <p:txBody>
          <a:bodyPr wrap="square" rtlCol="0">
            <a:spAutoFit/>
          </a:bodyPr>
          <a:lstStyle/>
          <a:p>
            <a:pPr algn="ctr" fontAlgn="auto">
              <a:spcBef>
                <a:spcPts val="0"/>
              </a:spcBef>
              <a:spcAft>
                <a:spcPts val="0"/>
              </a:spcAft>
            </a:pPr>
            <a:r>
              <a:rPr lang="en-US" sz="2600" b="1" dirty="0">
                <a:solidFill>
                  <a:prstClr val="white"/>
                </a:solidFill>
                <a:latin typeface="Calibri"/>
                <a:cs typeface="+mn-cs"/>
              </a:rPr>
              <a:t>Thousands of Homeowners are Leaving California because of High Interest Rates and Inflation</a:t>
            </a: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Placido Soliven\Desktop\Google Images\Nucleur War.jpg"/>
          <p:cNvPicPr>
            <a:picLocks noChangeAspect="1" noChangeArrowheads="1"/>
          </p:cNvPicPr>
          <p:nvPr/>
        </p:nvPicPr>
        <p:blipFill>
          <a:blip r:embed="rId2"/>
          <a:srcRect/>
          <a:stretch>
            <a:fillRect/>
          </a:stretch>
        </p:blipFill>
        <p:spPr bwMode="auto">
          <a:xfrm>
            <a:off x="-228600" y="0"/>
            <a:ext cx="12420600" cy="6858000"/>
          </a:xfrm>
          <a:prstGeom prst="rect">
            <a:avLst/>
          </a:prstGeom>
          <a:noFill/>
        </p:spPr>
      </p:pic>
      <p:sp>
        <p:nvSpPr>
          <p:cNvPr id="4" name="TextBox 3"/>
          <p:cNvSpPr txBox="1"/>
          <p:nvPr/>
        </p:nvSpPr>
        <p:spPr>
          <a:xfrm>
            <a:off x="1981200" y="228600"/>
            <a:ext cx="8382000" cy="707886"/>
          </a:xfrm>
          <a:prstGeom prst="rect">
            <a:avLst/>
          </a:prstGeom>
          <a:noFill/>
        </p:spPr>
        <p:txBody>
          <a:bodyPr wrap="square" rtlCol="0">
            <a:spAutoFit/>
          </a:bodyPr>
          <a:lstStyle/>
          <a:p>
            <a:pPr algn="ctr" fontAlgn="auto">
              <a:spcBef>
                <a:spcPts val="0"/>
              </a:spcBef>
              <a:spcAft>
                <a:spcPts val="0"/>
              </a:spcAft>
            </a:pPr>
            <a:r>
              <a:rPr lang="en-US" sz="2000" dirty="0">
                <a:solidFill>
                  <a:prstClr val="white"/>
                </a:solidFill>
                <a:latin typeface="Calibri"/>
                <a:cs typeface="+mn-cs"/>
              </a:rPr>
              <a:t> </a:t>
            </a:r>
            <a:r>
              <a:rPr lang="en-US" sz="2000" b="1" dirty="0">
                <a:solidFill>
                  <a:prstClr val="white"/>
                </a:solidFill>
                <a:latin typeface="Arial Black" pitchFamily="34" charset="0"/>
                <a:cs typeface="+mn-cs"/>
              </a:rPr>
              <a:t>Continual Threats of Nuclear War from Russia,  Iran &amp; North Korea</a:t>
            </a:r>
            <a:r>
              <a:rPr lang="en-US" sz="2000" dirty="0">
                <a:solidFill>
                  <a:prstClr val="black"/>
                </a:solidFill>
                <a:latin typeface="Calibri"/>
                <a:cs typeface="+mn-cs"/>
              </a:rPr>
              <a:t> </a:t>
            </a: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What is Fear and what is its Origin?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4834456"/>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Genesis 3:8-11</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8 And they heard the sound of the LORD God walking in the garden in the cool of the day, and Adam and his wife hid themselves from the presence of the LORD God among the trees of the garden. 9 Then the LORD God called to Adam and said to him, "Where are you?" 10 So he said, "I heard Your voice in the garden, and I was afraid because I was naked; and I hid myself."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613902"/>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Calibri" panose="020F0502020204030204" pitchFamily="34" charset="0"/>
              </a:rPr>
              <a:t> </a:t>
            </a:r>
            <a:r>
              <a:rPr lang="en-US" sz="3600" b="1" dirty="0">
                <a:effectLst/>
                <a:latin typeface="Verdana" panose="020B0604030504040204" pitchFamily="34" charset="0"/>
                <a:ea typeface="Calibri" panose="020F0502020204030204" pitchFamily="34" charset="0"/>
                <a:cs typeface="Times New Roman" panose="02020603050405020304" pitchFamily="18" charset="0"/>
              </a:rPr>
              <a:t> 1. Fear is an uneasy feeling of dread—like an alarm that warns us when something bad is going to happen</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Courier New" panose="02070309020205020404" pitchFamily="49"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64526968"/>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Proverbs 29:25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"The fear of man brings a snare, But whoever trusts in the LORD shall be safe"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When the Bible speaks about the fear of the Lord, it isn’t a negative feeling. Instead, it is a good fear—one created by a healthy reverence for a holy, righteous God.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99438420"/>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Proverbs 1:7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"The fear of the LORD is the beginning of knowledge, But fools despise wisdom and instruction"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90802437"/>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3.</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Remember that fear itself is not bad. But when it’s continually with us, it becomes a problem</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1441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generation to generation We worship you Hallelujah, Hallelujah We worship you for who you are We</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689740423"/>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  Greed is Fear of not having Enough</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Proverbs 28:25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"A greedy man stirs up dissension, but he who trusts in the LORD will prosper"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Calibri" panose="020F0502020204030204" pitchFamily="34"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08418987"/>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2.</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Rejection is concern about not being Accepted brings on Fear</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Courier New" panose="02070309020205020404" pitchFamily="49"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16653030"/>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Psalm 139:13-14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13 For You formed my inward parts; You covered me in my mother's womb. 14 I will praise You, for I am fearfully and wonderfully made; Marvelous are Your works, And that my soul knows very well.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90017968"/>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 Guilt is apprehension that our wrongs might be discovered or exposed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Calibri" panose="020F0502020204030204" pitchFamily="34"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Calibri" panose="020F0502020204030204" pitchFamily="34"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8:1-2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There is therefore now no condemnation to those who are in Christ Jesus, who do not walk according to the flesh, but according to the Spirit. 2 For the law of the Spirit of life in Christ Jesus has made me free from the law of sin and death.</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55229199"/>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3. Discouragement is a fear of failure caused by a lack of confidence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8388"/>
            <a:ext cx="12192000" cy="5020811"/>
          </a:xfrm>
          <a:prstGeom prst="rect">
            <a:avLst/>
          </a:prstGeom>
        </p:spPr>
        <p:txBody>
          <a:bodyPr/>
          <a:lstStyle/>
          <a:p>
            <a:pPr marL="0" marR="0" algn="ctr">
              <a:lnSpc>
                <a:spcPct val="115000"/>
              </a:lnSpc>
              <a:spcBef>
                <a:spcPts val="0"/>
              </a:spcBef>
              <a:spcAft>
                <a:spcPts val="0"/>
              </a:spcAft>
            </a:pPr>
            <a:r>
              <a:rPr lang="en-US" sz="3700" b="1" dirty="0">
                <a:effectLst/>
                <a:latin typeface="Verdana" panose="020B0604030504040204" pitchFamily="34" charset="0"/>
                <a:ea typeface="Calibri" panose="020F0502020204030204" pitchFamily="34" charset="0"/>
                <a:cs typeface="Times New Roman" panose="02020603050405020304" pitchFamily="18" charset="0"/>
              </a:rPr>
              <a:t> </a:t>
            </a: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2 Corinthians 12:9-10</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9 And He said to me, "My grace is sufficient for you, for My strength is made perfect in weakness." Therefore most gladly I will rather boast in my infirmities, that the power of Christ may rest upon me. 10 Therefore I take pleasure in infirmities, in reproaches, in needs, in persecutions, in distresses, for Christ's sake. For when I am weak, then I am strong.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518789"/>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4. Anger is caused by a fear that we may not get our way</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51275"/>
            <a:ext cx="12192000" cy="5537675"/>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Ephesians 4:31-32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31 Let all bitterness, wrath, anger, clamor, and evil speaking be put away from you, with all malice. 32 And be kind to one another, tenderhearted, forgiving one another, just as God in Christ forgave you.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23120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worship you Hallelujah, Hallelujah We worship you for who you are We worship you Hallelujah, </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981912415"/>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8388"/>
            <a:ext cx="12192000" cy="5020811"/>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5. Jealousy is the fear of losing control of things we desire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75649462"/>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8388"/>
            <a:ext cx="12192000" cy="5020811"/>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Proverbs 6:34-35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34 For jealousy makes a man furious, and he will not spare when he takes revenge. 35 He will accept no compensation, nor be appeased though you multiply gifts.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63769123"/>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6. Indecision is caused when we worry about making a wrong choice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6822671"/>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0BD2CC7-5A3D-C16F-346C-EE534157B288}"/>
              </a:ext>
            </a:extLst>
          </p:cNvPr>
          <p:cNvSpPr txBox="1"/>
          <p:nvPr/>
        </p:nvSpPr>
        <p:spPr>
          <a:xfrm>
            <a:off x="0" y="0"/>
            <a:ext cx="12192000" cy="5713872"/>
          </a:xfrm>
          <a:prstGeom prst="rect">
            <a:avLst/>
          </a:prstGeom>
          <a:noFill/>
        </p:spPr>
        <p:txBody>
          <a:bodyPr wrap="square">
            <a:spAutoFit/>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Proverbs 3:5-6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5 Trust in the LORD with all your heart, And lean not on your own understanding; 6 In all your ways acknowledge Him, And He shall direct your paths.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1523115"/>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Why are we afraid?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240034"/>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D7B1F58-02C6-18A5-69D4-13A2E2BB89D9}"/>
              </a:ext>
            </a:extLst>
          </p:cNvPr>
          <p:cNvSpPr txBox="1"/>
          <p:nvPr/>
        </p:nvSpPr>
        <p:spPr>
          <a:xfrm>
            <a:off x="0" y="23214"/>
            <a:ext cx="12192000" cy="3590214"/>
          </a:xfrm>
          <a:prstGeom prst="rect">
            <a:avLst/>
          </a:prstGeom>
          <a:noFill/>
        </p:spPr>
        <p:txBody>
          <a:bodyPr wrap="square">
            <a:spAutoFit/>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Timothy 1:7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For God has not given us a spirit of fear, but of power and of love and of a sound mind"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43256985"/>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Where do these type of fears come from?</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5001748"/>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1.  Childhood Lessons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99383136"/>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Proverbs 22:6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"Train up a child in the way he should go, And when he is old he will not depart from it"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95817964"/>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 Imagination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823545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Hallelujah We worship you for who you are We worship you Hallelujah, Hallelujah We worship you</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4230087749"/>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Corinthians 10:4-5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4 For the weapons of our warfare are not carnal but mighty in God for pulling down strongholds, 5 casting down arguments and every high thing that exalts itself against the knowledge of God, bringing every thought into captivity to the obedience of Christ...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66182816"/>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3. Sin</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49435778"/>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Proverbs 28:13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"He who covers his sins will not prosper, But whoever confesses and forsakes them will have mercy"</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71331555"/>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4. Ignorance</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62838345"/>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17:17-19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17 </a:t>
            </a: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Sanctify them by Your truth. Your word is truth.</a:t>
            </a:r>
            <a:r>
              <a:rPr lang="en-US" sz="4000" dirty="0">
                <a:effectLst/>
                <a:latin typeface="Verdana" panose="020B0604030504040204" pitchFamily="34" charset="0"/>
                <a:ea typeface="Calibri" panose="020F0502020204030204" pitchFamily="34" charset="0"/>
                <a:cs typeface="Times New Roman" panose="02020603050405020304" pitchFamily="18" charset="0"/>
              </a:rPr>
              <a:t> 18 </a:t>
            </a: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As You sent Me into the world, I also have sent them into the world.</a:t>
            </a:r>
            <a:r>
              <a:rPr lang="en-US" sz="4000" dirty="0">
                <a:effectLst/>
                <a:latin typeface="Verdana" panose="020B0604030504040204" pitchFamily="34" charset="0"/>
                <a:ea typeface="Calibri" panose="020F0502020204030204" pitchFamily="34" charset="0"/>
                <a:cs typeface="Times New Roman" panose="02020603050405020304" pitchFamily="18" charset="0"/>
              </a:rPr>
              <a:t> 19 </a:t>
            </a: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And for their sakes I sanctify Myself, that they also may be sanctified by the truth.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13873986"/>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5. Doubt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0675840"/>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James 1:5-8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5 If any of you lacks wisdom, let him ask of God, who gives to all liberally and without reproach, and it will be given to him. 6 But let him ask in faith, with no doubting, for he who doubts is like a wave of the sea driven and tossed by the wind.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42813819"/>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7 For let not that man suppose that he will receive anything from the Lord; 8 he is a double-minded man, unstable in all his ways.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64649304"/>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8. A Wrong View of God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Calibri" panose="020F0502020204030204" pitchFamily="34"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67640130"/>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3:16-17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16 </a:t>
            </a: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For God so loved the world that He gave His only begotten Son, that whoever believes in Him should not perish but have everlasting life.</a:t>
            </a:r>
            <a:r>
              <a:rPr lang="en-US" sz="4000" dirty="0">
                <a:effectLst/>
                <a:latin typeface="Verdana" panose="020B0604030504040204" pitchFamily="34" charset="0"/>
                <a:ea typeface="Calibri" panose="020F0502020204030204" pitchFamily="34" charset="0"/>
                <a:cs typeface="Times New Roman" panose="02020603050405020304" pitchFamily="18" charset="0"/>
              </a:rPr>
              <a:t> 17 </a:t>
            </a: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For God did not send His Son into the world to condemn the world, but that the world through Him might be saved.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Calibri" panose="020F0502020204030204" pitchFamily="34"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729486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for who you are For who you are, for who you are...</a:t>
            </a:r>
          </a:p>
          <a:p>
            <a:pPr marL="0" indent="0" algn="ctr">
              <a:buNone/>
            </a:pPr>
            <a:r>
              <a:rPr lang="en-US" sz="4000" dirty="0">
                <a:solidFill>
                  <a:schemeClr val="bg1"/>
                </a:solidFill>
                <a:latin typeface="Arial" panose="020B0604020202020204" pitchFamily="34" charset="0"/>
                <a:ea typeface="+mn-lt"/>
                <a:cs typeface="Arial" panose="020B0604020202020204" pitchFamily="34" charset="0"/>
              </a:rPr>
              <a:t>And You are good You are good all the time All the</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529894058"/>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What are the Consequences of Fear?</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Calibri" panose="020F0502020204030204" pitchFamily="34"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1941772"/>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 Divides your Mind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Calibri" panose="020F0502020204030204" pitchFamily="34"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06222862"/>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Psalm 119:15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"I meditate on your precepts (Commandments) and consider your ways"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88517089"/>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 Stifles your Ability to Think and Act Rightly</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41852933"/>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Hebrews 13:6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"So we say with confidence, "The Lord is my helper; I will not be afraid. What can man do to me?"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33915832"/>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3. Results in Panic</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21193862"/>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tabLst>
                <a:tab pos="1677670" algn="l"/>
              </a:tabLs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Peter 5:7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"casting all your care upon Him, for He cares for you"</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Calibri" panose="020F0502020204030204" pitchFamily="34"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91332509"/>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4. Enslaves you with Feelings of Uncertainty</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Calibri" panose="020F0502020204030204" pitchFamily="34"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27522050"/>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Philippians 4:19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"And my God shall supply all your need according to His riches in glory by Christ Jesus"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50170943"/>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5.  Steals Joy and Peace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702268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time You are good You are good all the time All the time You are good You are good all the time All the</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450356768"/>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Nehemiah 8:10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"Do not sorrow, for the joy of the LORD is your strength"...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2621945"/>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6. Affects Health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35090247"/>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Proverbs 4:20-22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20 My son, give attention to my words; Incline your ear to my sayings. 21 Do not let them depart from your eyes; Keep them in the midst of your heart; 22 For they are life to those who find them, And health to all their flesh.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Calibri" panose="020F0502020204030204" pitchFamily="34"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16089115"/>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How should you Deal with Fear?</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43398036"/>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  Acknowledge It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59334679"/>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  Identify its Source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86659374"/>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3. Change your Focus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Calibri" panose="020F0502020204030204" pitchFamily="34"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28030320"/>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4. Rely on God’s Word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Calibri" panose="020F0502020204030204" pitchFamily="34"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45162056"/>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Isaiah 41:10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Fear not, for I am with you; Be not dismayed, for I am your God. I will strengthen you, Yes, I will help you, I will uphold you with My righteous right hand.'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Calibri" panose="020F0502020204030204" pitchFamily="34"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38361875"/>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5. Lay Down your Fear</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Calibri" panose="020F0502020204030204" pitchFamily="34"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4854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time You are good You are good all the time All the time You are good.</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536912605"/>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09448069"/>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839635"/>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386950"/>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22316"/>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331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345334882"/>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858000"/>
          </a:xfrm>
          <a:prstGeom prst="rect">
            <a:avLst/>
          </a:prstGeom>
        </p:spPr>
        <p:txBody>
          <a:bodyPr/>
          <a:lstStyle/>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Donate with our QR code app to </a:t>
            </a: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Amazing Grace Christian Fellowship</a:t>
            </a: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Donations are Deeply Appreciated!</a:t>
            </a:r>
            <a:endParaRPr lang="en-US" sz="4000" dirty="0">
              <a:effectLst/>
              <a:latin typeface="Times New Roman" panose="02020603050405020304" pitchFamily="18" charset="0"/>
              <a:ea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pic>
        <p:nvPicPr>
          <p:cNvPr id="4" name="Picture 3" descr="A qr code on a white background&#10;&#10;Description automatically generated">
            <a:extLst>
              <a:ext uri="{FF2B5EF4-FFF2-40B4-BE49-F238E27FC236}">
                <a16:creationId xmlns:a16="http://schemas.microsoft.com/office/drawing/2014/main" id="{4668F80F-2803-2D6E-2484-CCDFBC08B9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600" y="1600200"/>
            <a:ext cx="4114800" cy="4114800"/>
          </a:xfrm>
          <a:prstGeom prst="rect">
            <a:avLst/>
          </a:prstGeom>
        </p:spPr>
      </p:pic>
    </p:spTree>
    <p:extLst>
      <p:ext uri="{BB962C8B-B14F-4D97-AF65-F5344CB8AC3E}">
        <p14:creationId xmlns:p14="http://schemas.microsoft.com/office/powerpoint/2010/main" val="4178163235"/>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2420392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 Lord You Are Good</a:t>
            </a:r>
          </a:p>
          <a:p>
            <a:pPr marL="0" indent="0" algn="ctr">
              <a:buNone/>
            </a:pPr>
            <a:r>
              <a:rPr lang="en-US" sz="4400" b="1" dirty="0">
                <a:solidFill>
                  <a:schemeClr val="bg1"/>
                </a:solidFill>
                <a:latin typeface="Arial"/>
                <a:ea typeface="+mn-lt"/>
                <a:cs typeface="+mn-lt"/>
              </a:rPr>
              <a:t>(by Israel Houghton)</a:t>
            </a:r>
          </a:p>
        </p:txBody>
      </p:sp>
    </p:spTree>
    <p:extLst>
      <p:ext uri="{BB962C8B-B14F-4D97-AF65-F5344CB8AC3E}">
        <p14:creationId xmlns:p14="http://schemas.microsoft.com/office/powerpoint/2010/main" val="11240131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“Great are you Lord”</a:t>
            </a:r>
          </a:p>
          <a:p>
            <a:pPr marL="0" indent="0" algn="ctr">
              <a:buNone/>
            </a:pPr>
            <a:r>
              <a:rPr lang="en-US" sz="4400" b="1" dirty="0">
                <a:solidFill>
                  <a:schemeClr val="bg1"/>
                </a:solidFill>
                <a:latin typeface="Arial"/>
                <a:ea typeface="+mn-lt"/>
                <a:cs typeface="+mn-lt"/>
              </a:rPr>
              <a:t>(All Sons and Daughters)</a:t>
            </a:r>
          </a:p>
        </p:txBody>
      </p:sp>
    </p:spTree>
    <p:extLst>
      <p:ext uri="{BB962C8B-B14F-4D97-AF65-F5344CB8AC3E}">
        <p14:creationId xmlns:p14="http://schemas.microsoft.com/office/powerpoint/2010/main" val="41409591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give life, You are love. You bring light in the darkness. You give hope, You restore</a:t>
            </a:r>
          </a:p>
        </p:txBody>
      </p:sp>
    </p:spTree>
    <p:extLst>
      <p:ext uri="{BB962C8B-B14F-4D97-AF65-F5344CB8AC3E}">
        <p14:creationId xmlns:p14="http://schemas.microsoft.com/office/powerpoint/2010/main" val="38553519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Every heart that is broken. And great are you Lord. It’s your breath in our lungs so we</a:t>
            </a:r>
          </a:p>
        </p:txBody>
      </p:sp>
    </p:spTree>
    <p:extLst>
      <p:ext uri="{BB962C8B-B14F-4D97-AF65-F5344CB8AC3E}">
        <p14:creationId xmlns:p14="http://schemas.microsoft.com/office/powerpoint/2010/main" val="12204983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Pour out our praise. We pour out our praise.</a:t>
            </a:r>
          </a:p>
          <a:p>
            <a:pPr marL="0" indent="0" algn="ctr">
              <a:buNone/>
            </a:pPr>
            <a:r>
              <a:rPr lang="en-US" sz="4000" dirty="0">
                <a:solidFill>
                  <a:schemeClr val="bg1"/>
                </a:solidFill>
                <a:latin typeface="Arial"/>
                <a:ea typeface="+mn-lt"/>
                <a:cs typeface="+mn-lt"/>
              </a:rPr>
              <a:t>It’s your breath in our lungs. So we pour out</a:t>
            </a:r>
          </a:p>
        </p:txBody>
      </p:sp>
    </p:spTree>
    <p:extLst>
      <p:ext uri="{BB962C8B-B14F-4D97-AF65-F5344CB8AC3E}">
        <p14:creationId xmlns:p14="http://schemas.microsoft.com/office/powerpoint/2010/main" val="532496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Our praise to you only. You give life, you are love. You bring light to the darkness. You</a:t>
            </a:r>
          </a:p>
        </p:txBody>
      </p:sp>
    </p:spTree>
    <p:extLst>
      <p:ext uri="{BB962C8B-B14F-4D97-AF65-F5344CB8AC3E}">
        <p14:creationId xmlns:p14="http://schemas.microsoft.com/office/powerpoint/2010/main" val="309758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Give hope, You restore. Every heart that is broken. Great are you Lord. It’s your breath</a:t>
            </a:r>
          </a:p>
        </p:txBody>
      </p:sp>
    </p:spTree>
    <p:extLst>
      <p:ext uri="{BB962C8B-B14F-4D97-AF65-F5344CB8AC3E}">
        <p14:creationId xmlns:p14="http://schemas.microsoft.com/office/powerpoint/2010/main" val="35121574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In our lungs. So we pour out our praise we pour out our praise. It’s your breath in our</a:t>
            </a:r>
          </a:p>
        </p:txBody>
      </p:sp>
    </p:spTree>
    <p:extLst>
      <p:ext uri="{BB962C8B-B14F-4D97-AF65-F5344CB8AC3E}">
        <p14:creationId xmlns:p14="http://schemas.microsoft.com/office/powerpoint/2010/main" val="32465016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 </a:t>
            </a:r>
            <a:r>
              <a:rPr lang="en-US" sz="4000" b="1" dirty="0">
                <a:solidFill>
                  <a:schemeClr val="bg1"/>
                </a:solidFill>
                <a:latin typeface="Arial"/>
                <a:ea typeface="+mn-lt"/>
                <a:cs typeface="+mn-lt"/>
              </a:rPr>
              <a:t>Lungs so we pour out our praise to you only. It’s your breath in our lungs. So we </a:t>
            </a:r>
          </a:p>
        </p:txBody>
      </p:sp>
    </p:spTree>
    <p:extLst>
      <p:ext uri="{BB962C8B-B14F-4D97-AF65-F5344CB8AC3E}">
        <p14:creationId xmlns:p14="http://schemas.microsoft.com/office/powerpoint/2010/main" val="18796834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 </a:t>
            </a:r>
            <a:r>
              <a:rPr lang="en-US" sz="4000" dirty="0">
                <a:solidFill>
                  <a:schemeClr val="bg1"/>
                </a:solidFill>
                <a:latin typeface="Arial"/>
                <a:ea typeface="+mn-lt"/>
                <a:cs typeface="+mn-lt"/>
              </a:rPr>
              <a:t>Pour out our praise we pour out our praise. It’s your breath in our lungs. So we pour out </a:t>
            </a:r>
          </a:p>
        </p:txBody>
      </p:sp>
    </p:spTree>
    <p:extLst>
      <p:ext uri="{BB962C8B-B14F-4D97-AF65-F5344CB8AC3E}">
        <p14:creationId xmlns:p14="http://schemas.microsoft.com/office/powerpoint/2010/main" val="12611431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 </a:t>
            </a:r>
            <a:r>
              <a:rPr lang="en-US" sz="4000" dirty="0">
                <a:solidFill>
                  <a:schemeClr val="bg1"/>
                </a:solidFill>
                <a:latin typeface="Arial"/>
                <a:ea typeface="+mn-lt"/>
                <a:cs typeface="+mn-lt"/>
              </a:rPr>
              <a:t>Our praise to you only. And all the earth will shout your praise. Our hearts will cry, these</a:t>
            </a:r>
          </a:p>
        </p:txBody>
      </p:sp>
    </p:spTree>
    <p:extLst>
      <p:ext uri="{BB962C8B-B14F-4D97-AF65-F5344CB8AC3E}">
        <p14:creationId xmlns:p14="http://schemas.microsoft.com/office/powerpoint/2010/main" val="12267998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Lord You are good And Your mercy </a:t>
            </a:r>
            <a:r>
              <a:rPr lang="en-US" sz="4000" dirty="0" err="1">
                <a:solidFill>
                  <a:schemeClr val="bg1"/>
                </a:solidFill>
                <a:latin typeface="Arial" panose="020B0604020202020204" pitchFamily="34" charset="0"/>
                <a:ea typeface="+mn-lt"/>
                <a:cs typeface="Arial" panose="020B0604020202020204" pitchFamily="34" charset="0"/>
              </a:rPr>
              <a:t>endureth</a:t>
            </a:r>
            <a:r>
              <a:rPr lang="en-US" sz="4000" dirty="0">
                <a:solidFill>
                  <a:schemeClr val="bg1"/>
                </a:solidFill>
                <a:latin typeface="Arial" panose="020B0604020202020204" pitchFamily="34" charset="0"/>
                <a:ea typeface="+mn-lt"/>
                <a:cs typeface="Arial" panose="020B0604020202020204" pitchFamily="34" charset="0"/>
              </a:rPr>
              <a:t> forever</a:t>
            </a:r>
          </a:p>
          <a:p>
            <a:pPr marL="0" indent="0" algn="ctr">
              <a:buNone/>
            </a:pPr>
            <a:r>
              <a:rPr lang="en-US" sz="4000" dirty="0">
                <a:solidFill>
                  <a:schemeClr val="bg1"/>
                </a:solidFill>
                <a:latin typeface="Arial" panose="020B0604020202020204" pitchFamily="34" charset="0"/>
                <a:ea typeface="+mn-lt"/>
                <a:cs typeface="Arial" panose="020B0604020202020204" pitchFamily="34" charset="0"/>
              </a:rPr>
              <a:t>Lord You are good And Your mercy </a:t>
            </a:r>
            <a:r>
              <a:rPr lang="en-US" sz="4000" dirty="0" err="1">
                <a:solidFill>
                  <a:schemeClr val="bg1"/>
                </a:solidFill>
                <a:latin typeface="Arial" panose="020B0604020202020204" pitchFamily="34" charset="0"/>
                <a:ea typeface="+mn-lt"/>
                <a:cs typeface="Arial" panose="020B0604020202020204" pitchFamily="34" charset="0"/>
              </a:rPr>
              <a:t>endureth</a:t>
            </a:r>
            <a:r>
              <a:rPr lang="en-US" sz="4000" dirty="0">
                <a:solidFill>
                  <a:schemeClr val="bg1"/>
                </a:solidFill>
                <a:latin typeface="Arial" panose="020B0604020202020204" pitchFamily="34" charset="0"/>
                <a:ea typeface="+mn-lt"/>
                <a:cs typeface="Arial" panose="020B0604020202020204" pitchFamily="34" charset="0"/>
              </a:rPr>
              <a:t> forever</a:t>
            </a:r>
          </a:p>
        </p:txBody>
      </p:sp>
    </p:spTree>
    <p:extLst>
      <p:ext uri="{BB962C8B-B14F-4D97-AF65-F5344CB8AC3E}">
        <p14:creationId xmlns:p14="http://schemas.microsoft.com/office/powerpoint/2010/main" val="39922766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 </a:t>
            </a:r>
            <a:r>
              <a:rPr lang="en-US" sz="4000" dirty="0">
                <a:solidFill>
                  <a:schemeClr val="bg1"/>
                </a:solidFill>
                <a:latin typeface="Arial"/>
                <a:ea typeface="+mn-lt"/>
                <a:cs typeface="+mn-lt"/>
              </a:rPr>
              <a:t>Bones will sing. Great are You, Lord. And all the earth will shout your praise. Our hearts</a:t>
            </a:r>
          </a:p>
        </p:txBody>
      </p:sp>
    </p:spTree>
    <p:extLst>
      <p:ext uri="{BB962C8B-B14F-4D97-AF65-F5344CB8AC3E}">
        <p14:creationId xmlns:p14="http://schemas.microsoft.com/office/powerpoint/2010/main" val="42336610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 </a:t>
            </a:r>
            <a:r>
              <a:rPr lang="en-US" sz="4000" dirty="0">
                <a:solidFill>
                  <a:schemeClr val="bg1"/>
                </a:solidFill>
                <a:latin typeface="Arial"/>
                <a:ea typeface="+mn-lt"/>
                <a:cs typeface="+mn-lt"/>
              </a:rPr>
              <a:t>Will cry these bones will sing. Great are </a:t>
            </a:r>
            <a:r>
              <a:rPr lang="en-US" sz="4000" dirty="0" err="1">
                <a:solidFill>
                  <a:schemeClr val="bg1"/>
                </a:solidFill>
                <a:latin typeface="Arial"/>
                <a:ea typeface="+mn-lt"/>
                <a:cs typeface="+mn-lt"/>
              </a:rPr>
              <a:t>you,Lord</a:t>
            </a:r>
            <a:r>
              <a:rPr lang="en-US" sz="4000" dirty="0">
                <a:solidFill>
                  <a:schemeClr val="bg1"/>
                </a:solidFill>
                <a:latin typeface="Arial"/>
                <a:ea typeface="+mn-lt"/>
                <a:cs typeface="+mn-lt"/>
              </a:rPr>
              <a:t>. And all the earth will shout your </a:t>
            </a:r>
          </a:p>
        </p:txBody>
      </p:sp>
    </p:spTree>
    <p:extLst>
      <p:ext uri="{BB962C8B-B14F-4D97-AF65-F5344CB8AC3E}">
        <p14:creationId xmlns:p14="http://schemas.microsoft.com/office/powerpoint/2010/main" val="15495271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Praise Our hearts will cry these bones will sing. Great are you, Lord. It’s your breath in</a:t>
            </a:r>
          </a:p>
        </p:txBody>
      </p:sp>
    </p:spTree>
    <p:extLst>
      <p:ext uri="{BB962C8B-B14F-4D97-AF65-F5344CB8AC3E}">
        <p14:creationId xmlns:p14="http://schemas.microsoft.com/office/powerpoint/2010/main" val="33461327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Our Lungs. So we pour out our praise. We pour out our praise. It’s your breath in our </a:t>
            </a:r>
          </a:p>
        </p:txBody>
      </p:sp>
    </p:spTree>
    <p:extLst>
      <p:ext uri="{BB962C8B-B14F-4D97-AF65-F5344CB8AC3E}">
        <p14:creationId xmlns:p14="http://schemas.microsoft.com/office/powerpoint/2010/main" val="17895575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 </a:t>
            </a:r>
            <a:r>
              <a:rPr lang="en-US" sz="4000" dirty="0">
                <a:solidFill>
                  <a:schemeClr val="bg1"/>
                </a:solidFill>
                <a:latin typeface="Arial"/>
                <a:ea typeface="+mn-lt"/>
                <a:cs typeface="+mn-lt"/>
              </a:rPr>
              <a:t>Lungs so we pour out our praise to you only. Great are you, Lord. It’s your breath in </a:t>
            </a:r>
          </a:p>
        </p:txBody>
      </p:sp>
    </p:spTree>
    <p:extLst>
      <p:ext uri="{BB962C8B-B14F-4D97-AF65-F5344CB8AC3E}">
        <p14:creationId xmlns:p14="http://schemas.microsoft.com/office/powerpoint/2010/main" val="8286470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Our lungs so we pour out our praise. Pour out our praise. It’s your breath in our lungs</a:t>
            </a:r>
          </a:p>
        </p:txBody>
      </p:sp>
    </p:spTree>
    <p:extLst>
      <p:ext uri="{BB962C8B-B14F-4D97-AF65-F5344CB8AC3E}">
        <p14:creationId xmlns:p14="http://schemas.microsoft.com/office/powerpoint/2010/main" val="20960260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So we pour out our praise to you only. Great are you , Lord.</a:t>
            </a:r>
          </a:p>
        </p:txBody>
      </p:sp>
    </p:spTree>
    <p:extLst>
      <p:ext uri="{BB962C8B-B14F-4D97-AF65-F5344CB8AC3E}">
        <p14:creationId xmlns:p14="http://schemas.microsoft.com/office/powerpoint/2010/main" val="18889361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400" b="1" dirty="0">
                <a:solidFill>
                  <a:schemeClr val="bg1"/>
                </a:solidFill>
                <a:latin typeface="Arial"/>
                <a:ea typeface="+mn-lt"/>
                <a:cs typeface="+mn-lt"/>
              </a:rPr>
              <a:t>“We Need a Miracle”</a:t>
            </a:r>
          </a:p>
          <a:p>
            <a:pPr marL="0" indent="0" algn="ctr">
              <a:buNone/>
            </a:pPr>
            <a:r>
              <a:rPr lang="en-US" sz="4400" b="1" dirty="0">
                <a:solidFill>
                  <a:schemeClr val="bg1"/>
                </a:solidFill>
                <a:latin typeface="Arial"/>
                <a:ea typeface="+mn-lt"/>
                <a:cs typeface="+mn-lt"/>
              </a:rPr>
              <a:t>(Charity Gayle)</a:t>
            </a:r>
          </a:p>
        </p:txBody>
      </p:sp>
    </p:spTree>
    <p:extLst>
      <p:ext uri="{BB962C8B-B14F-4D97-AF65-F5344CB8AC3E}">
        <p14:creationId xmlns:p14="http://schemas.microsoft.com/office/powerpoint/2010/main" val="42210696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You're the same God today And the same God tomorrow Help me see the victory You already see</a:t>
            </a:r>
          </a:p>
        </p:txBody>
      </p:sp>
    </p:spTree>
    <p:extLst>
      <p:ext uri="{BB962C8B-B14F-4D97-AF65-F5344CB8AC3E}">
        <p14:creationId xmlns:p14="http://schemas.microsoft.com/office/powerpoint/2010/main" val="26107682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Let my faith be today What it will be tomorrow When I've seen the victory You already see Oh Jesus, I</a:t>
            </a:r>
            <a:endParaRPr lang="en-US" sz="4400" b="1" dirty="0">
              <a:solidFill>
                <a:schemeClr val="bg1"/>
              </a:solidFill>
              <a:latin typeface="Arial"/>
              <a:ea typeface="+mn-lt"/>
              <a:cs typeface="+mn-lt"/>
            </a:endParaRPr>
          </a:p>
        </p:txBody>
      </p:sp>
    </p:spTree>
    <p:extLst>
      <p:ext uri="{BB962C8B-B14F-4D97-AF65-F5344CB8AC3E}">
        <p14:creationId xmlns:p14="http://schemas.microsoft.com/office/powerpoint/2010/main" val="12689449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People from every nation and tongue From generation to generation We worship you Hallelujah, </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3195968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believe, oh We need a miracle, You are the miracle maker God of the impossible, there is no power</a:t>
            </a:r>
            <a:endParaRPr lang="en-US" sz="4400" b="1" dirty="0">
              <a:solidFill>
                <a:schemeClr val="bg1"/>
              </a:solidFill>
              <a:latin typeface="Arial"/>
              <a:ea typeface="+mn-lt"/>
              <a:cs typeface="+mn-lt"/>
            </a:endParaRPr>
          </a:p>
        </p:txBody>
      </p:sp>
    </p:spTree>
    <p:extLst>
      <p:ext uri="{BB962C8B-B14F-4D97-AF65-F5344CB8AC3E}">
        <p14:creationId xmlns:p14="http://schemas.microsoft.com/office/powerpoint/2010/main" val="29737287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greater Exceeding, abundant, beyond what we could ask or think We call on Your Name, Jesus By</a:t>
            </a:r>
            <a:endParaRPr lang="en-US" sz="4400" b="1" dirty="0">
              <a:solidFill>
                <a:schemeClr val="bg1"/>
              </a:solidFill>
              <a:latin typeface="Arial"/>
              <a:ea typeface="+mn-lt"/>
              <a:cs typeface="+mn-lt"/>
            </a:endParaRPr>
          </a:p>
        </p:txBody>
      </p:sp>
    </p:spTree>
    <p:extLst>
      <p:ext uri="{BB962C8B-B14F-4D97-AF65-F5344CB8AC3E}">
        <p14:creationId xmlns:p14="http://schemas.microsoft.com/office/powerpoint/2010/main" val="20185588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the power of Your Name And all for Your glory The sick are healed, the soul is filled The battle has been</a:t>
            </a:r>
            <a:endParaRPr lang="en-US" sz="4400" b="1" dirty="0">
              <a:solidFill>
                <a:schemeClr val="bg1"/>
              </a:solidFill>
              <a:latin typeface="Arial"/>
              <a:ea typeface="+mn-lt"/>
              <a:cs typeface="+mn-lt"/>
            </a:endParaRPr>
          </a:p>
        </p:txBody>
      </p:sp>
    </p:spTree>
    <p:extLst>
      <p:ext uri="{BB962C8B-B14F-4D97-AF65-F5344CB8AC3E}">
        <p14:creationId xmlns:p14="http://schemas.microsoft.com/office/powerpoint/2010/main" val="13459099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won On Your promise I stand And in faith I believe it</a:t>
            </a:r>
          </a:p>
          <a:p>
            <a:pPr marL="0" indent="0" algn="ctr">
              <a:buNone/>
            </a:pPr>
            <a:r>
              <a:rPr lang="en-US" sz="4000" dirty="0">
                <a:solidFill>
                  <a:schemeClr val="bg1"/>
                </a:solidFill>
                <a:latin typeface="Arial"/>
                <a:ea typeface="+mn-lt"/>
                <a:cs typeface="+mn-lt"/>
              </a:rPr>
              <a:t>That what I pray in Your Name It's already done Oh, </a:t>
            </a:r>
            <a:endParaRPr lang="en-US" sz="4400" b="1" dirty="0">
              <a:solidFill>
                <a:schemeClr val="bg1"/>
              </a:solidFill>
              <a:latin typeface="Arial"/>
              <a:ea typeface="+mn-lt"/>
              <a:cs typeface="+mn-lt"/>
            </a:endParaRPr>
          </a:p>
        </p:txBody>
      </p:sp>
    </p:spTree>
    <p:extLst>
      <p:ext uri="{BB962C8B-B14F-4D97-AF65-F5344CB8AC3E}">
        <p14:creationId xmlns:p14="http://schemas.microsoft.com/office/powerpoint/2010/main" val="18833334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let Your will be done, oh We need a miracle, You are the miracle maker God of the impossible, there is no</a:t>
            </a:r>
            <a:endParaRPr lang="en-US" sz="4400" b="1" dirty="0">
              <a:solidFill>
                <a:schemeClr val="bg1"/>
              </a:solidFill>
              <a:latin typeface="Arial"/>
              <a:ea typeface="+mn-lt"/>
              <a:cs typeface="+mn-lt"/>
            </a:endParaRPr>
          </a:p>
        </p:txBody>
      </p:sp>
    </p:spTree>
    <p:extLst>
      <p:ext uri="{BB962C8B-B14F-4D97-AF65-F5344CB8AC3E}">
        <p14:creationId xmlns:p14="http://schemas.microsoft.com/office/powerpoint/2010/main" val="25832873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power greater Exceeding, abundant, beyond what we could ask or think We call on Your Name, Jesus</a:t>
            </a:r>
          </a:p>
          <a:p>
            <a:pPr marL="0" indent="0" algn="ctr">
              <a:buNone/>
            </a:pPr>
            <a:endParaRPr lang="en-US" sz="4400" b="1" dirty="0">
              <a:solidFill>
                <a:schemeClr val="bg1"/>
              </a:solidFill>
              <a:latin typeface="Arial"/>
              <a:ea typeface="+mn-lt"/>
              <a:cs typeface="+mn-lt"/>
            </a:endParaRPr>
          </a:p>
        </p:txBody>
      </p:sp>
    </p:spTree>
    <p:extLst>
      <p:ext uri="{BB962C8B-B14F-4D97-AF65-F5344CB8AC3E}">
        <p14:creationId xmlns:p14="http://schemas.microsoft.com/office/powerpoint/2010/main" val="29904651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In the waiting You get the glory In the healing You get the glory In the breaking You get the glory In the</a:t>
            </a:r>
            <a:endParaRPr lang="en-US" sz="4400" b="1" dirty="0">
              <a:solidFill>
                <a:schemeClr val="bg1"/>
              </a:solidFill>
              <a:latin typeface="Arial"/>
              <a:ea typeface="+mn-lt"/>
              <a:cs typeface="+mn-lt"/>
            </a:endParaRPr>
          </a:p>
        </p:txBody>
      </p:sp>
    </p:spTree>
    <p:extLst>
      <p:ext uri="{BB962C8B-B14F-4D97-AF65-F5344CB8AC3E}">
        <p14:creationId xmlns:p14="http://schemas.microsoft.com/office/powerpoint/2010/main" val="234676583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breakthrough You get the glory In the waiting You get the glory In the healing You get the glory In the</a:t>
            </a:r>
            <a:endParaRPr lang="en-US" sz="4400" b="1" dirty="0">
              <a:solidFill>
                <a:schemeClr val="bg1"/>
              </a:solidFill>
              <a:latin typeface="Arial"/>
              <a:ea typeface="+mn-lt"/>
              <a:cs typeface="+mn-lt"/>
            </a:endParaRPr>
          </a:p>
        </p:txBody>
      </p:sp>
    </p:spTree>
    <p:extLst>
      <p:ext uri="{BB962C8B-B14F-4D97-AF65-F5344CB8AC3E}">
        <p14:creationId xmlns:p14="http://schemas.microsoft.com/office/powerpoint/2010/main" val="7840770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breaking You get the glory In the breakthrough You get the glory You get the glory, You get the glory You</a:t>
            </a:r>
          </a:p>
        </p:txBody>
      </p:sp>
    </p:spTree>
    <p:extLst>
      <p:ext uri="{BB962C8B-B14F-4D97-AF65-F5344CB8AC3E}">
        <p14:creationId xmlns:p14="http://schemas.microsoft.com/office/powerpoint/2010/main" val="95028362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get the glory, You get the glory You get the glory, You get the glory You get the glory, You get the glory We</a:t>
            </a:r>
          </a:p>
        </p:txBody>
      </p:sp>
    </p:spTree>
    <p:extLst>
      <p:ext uri="{BB962C8B-B14F-4D97-AF65-F5344CB8AC3E}">
        <p14:creationId xmlns:p14="http://schemas.microsoft.com/office/powerpoint/2010/main" val="31407291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Hallelujah We worship you for who you are We worship you Hallelujah, Hallelujah We worship you</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278429147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need a miracle, You are the miracle maker God of the impossible, there is no power greater Exceeding, </a:t>
            </a:r>
            <a:endParaRPr lang="en-US" sz="4400" b="1" dirty="0">
              <a:solidFill>
                <a:schemeClr val="bg1"/>
              </a:solidFill>
              <a:latin typeface="Arial"/>
              <a:ea typeface="+mn-lt"/>
              <a:cs typeface="+mn-lt"/>
            </a:endParaRPr>
          </a:p>
        </p:txBody>
      </p:sp>
    </p:spTree>
    <p:extLst>
      <p:ext uri="{BB962C8B-B14F-4D97-AF65-F5344CB8AC3E}">
        <p14:creationId xmlns:p14="http://schemas.microsoft.com/office/powerpoint/2010/main" val="245994213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abundant, beyond what we could ask or think We call on Your Name We need a miracle, You are the</a:t>
            </a:r>
            <a:endParaRPr lang="en-US" sz="4400" b="1" dirty="0">
              <a:solidFill>
                <a:schemeClr val="bg1"/>
              </a:solidFill>
              <a:latin typeface="Arial"/>
              <a:ea typeface="+mn-lt"/>
              <a:cs typeface="+mn-lt"/>
            </a:endParaRPr>
          </a:p>
        </p:txBody>
      </p:sp>
    </p:spTree>
    <p:extLst>
      <p:ext uri="{BB962C8B-B14F-4D97-AF65-F5344CB8AC3E}">
        <p14:creationId xmlns:p14="http://schemas.microsoft.com/office/powerpoint/2010/main" val="349126800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dirty="0">
                <a:solidFill>
                  <a:schemeClr val="bg1"/>
                </a:solidFill>
                <a:latin typeface="Arial"/>
                <a:ea typeface="+mn-lt"/>
                <a:cs typeface="+mn-lt"/>
              </a:rPr>
              <a:t>miracle maker God of the impossible, there is no power greater Exceeding, abundant, beyond</a:t>
            </a:r>
            <a:endParaRPr lang="en-US" sz="4400" b="1" dirty="0">
              <a:solidFill>
                <a:schemeClr val="bg1"/>
              </a:solidFill>
              <a:latin typeface="Arial"/>
              <a:ea typeface="+mn-lt"/>
              <a:cs typeface="+mn-lt"/>
            </a:endParaRPr>
          </a:p>
        </p:txBody>
      </p:sp>
    </p:spTree>
    <p:extLst>
      <p:ext uri="{BB962C8B-B14F-4D97-AF65-F5344CB8AC3E}">
        <p14:creationId xmlns:p14="http://schemas.microsoft.com/office/powerpoint/2010/main" val="327122584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what we could ask or think We call on Your Name We call on Your Name We call on Your Name</a:t>
            </a:r>
          </a:p>
        </p:txBody>
      </p:sp>
    </p:spTree>
    <p:extLst>
      <p:ext uri="{BB962C8B-B14F-4D97-AF65-F5344CB8AC3E}">
        <p14:creationId xmlns:p14="http://schemas.microsoft.com/office/powerpoint/2010/main" val="166801425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Jesus...</a:t>
            </a:r>
          </a:p>
        </p:txBody>
      </p:sp>
    </p:spTree>
    <p:extLst>
      <p:ext uri="{BB962C8B-B14F-4D97-AF65-F5344CB8AC3E}">
        <p14:creationId xmlns:p14="http://schemas.microsoft.com/office/powerpoint/2010/main" val="87441730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b="1" dirty="0">
                <a:solidFill>
                  <a:schemeClr val="bg1"/>
                </a:solidFill>
                <a:latin typeface="Arial"/>
                <a:ea typeface="+mn-lt"/>
                <a:cs typeface="+mn-lt"/>
              </a:rPr>
              <a:t>Jireh</a:t>
            </a:r>
          </a:p>
          <a:p>
            <a:pPr marL="0" indent="0" algn="ctr">
              <a:buNone/>
            </a:pPr>
            <a:r>
              <a:rPr lang="en-US" sz="4000" b="1" dirty="0">
                <a:solidFill>
                  <a:schemeClr val="bg1"/>
                </a:solidFill>
                <a:latin typeface="Arial"/>
                <a:ea typeface="+mn-lt"/>
                <a:cs typeface="+mn-lt"/>
              </a:rPr>
              <a:t>(Maverick City) </a:t>
            </a:r>
          </a:p>
        </p:txBody>
      </p:sp>
    </p:spTree>
    <p:extLst>
      <p:ext uri="{BB962C8B-B14F-4D97-AF65-F5344CB8AC3E}">
        <p14:creationId xmlns:p14="http://schemas.microsoft.com/office/powerpoint/2010/main" val="172179637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I'll never be more loved than I am right now Wasn't holding You up So there's nothing I can do to let You</a:t>
            </a:r>
          </a:p>
        </p:txBody>
      </p:sp>
    </p:spTree>
    <p:extLst>
      <p:ext uri="{BB962C8B-B14F-4D97-AF65-F5344CB8AC3E}">
        <p14:creationId xmlns:p14="http://schemas.microsoft.com/office/powerpoint/2010/main" val="9726947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down It doesn't take a trophy to make You proud I'll never be more loved than I am right now, oh Going</a:t>
            </a:r>
          </a:p>
        </p:txBody>
      </p:sp>
    </p:spTree>
    <p:extLst>
      <p:ext uri="{BB962C8B-B14F-4D97-AF65-F5344CB8AC3E}">
        <p14:creationId xmlns:p14="http://schemas.microsoft.com/office/powerpoint/2010/main" val="78218517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through a storm but I won't go down I hear Your voice</a:t>
            </a:r>
          </a:p>
          <a:p>
            <a:pPr marL="0" indent="0" algn="ctr">
              <a:buNone/>
            </a:pPr>
            <a:r>
              <a:rPr lang="en-US" sz="4000" dirty="0">
                <a:solidFill>
                  <a:schemeClr val="bg1"/>
                </a:solidFill>
                <a:latin typeface="Arial"/>
                <a:ea typeface="+mn-lt"/>
                <a:cs typeface="+mn-lt"/>
              </a:rPr>
              <a:t>Carried in the rhythm of the wind to call me out You</a:t>
            </a:r>
          </a:p>
        </p:txBody>
      </p:sp>
    </p:spTree>
    <p:extLst>
      <p:ext uri="{BB962C8B-B14F-4D97-AF65-F5344CB8AC3E}">
        <p14:creationId xmlns:p14="http://schemas.microsoft.com/office/powerpoint/2010/main" val="184458143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would cross an ocean so I wouldn't drown You've never been closer than You are right now (Let's sing</a:t>
            </a:r>
          </a:p>
        </p:txBody>
      </p:sp>
    </p:spTree>
    <p:extLst>
      <p:ext uri="{BB962C8B-B14F-4D97-AF65-F5344CB8AC3E}">
        <p14:creationId xmlns:p14="http://schemas.microsoft.com/office/powerpoint/2010/main" val="11752598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for who you are You are good! Lord You are good And Your mercy </a:t>
            </a:r>
            <a:r>
              <a:rPr lang="en-US" sz="4000" dirty="0" err="1">
                <a:solidFill>
                  <a:schemeClr val="bg1"/>
                </a:solidFill>
                <a:latin typeface="Arial" panose="020B0604020202020204" pitchFamily="34" charset="0"/>
                <a:ea typeface="+mn-lt"/>
                <a:cs typeface="Arial" panose="020B0604020202020204" pitchFamily="34" charset="0"/>
              </a:rPr>
              <a:t>endureth</a:t>
            </a:r>
            <a:r>
              <a:rPr lang="en-US" sz="4000" dirty="0">
                <a:solidFill>
                  <a:schemeClr val="bg1"/>
                </a:solidFill>
                <a:latin typeface="Arial" panose="020B0604020202020204" pitchFamily="34" charset="0"/>
                <a:ea typeface="+mn-lt"/>
                <a:cs typeface="Arial" panose="020B0604020202020204" pitchFamily="34" charset="0"/>
              </a:rPr>
              <a:t> forever Lord You are good</a:t>
            </a:r>
          </a:p>
        </p:txBody>
      </p:sp>
    </p:spTree>
    <p:extLst>
      <p:ext uri="{BB962C8B-B14F-4D97-AF65-F5344CB8AC3E}">
        <p14:creationId xmlns:p14="http://schemas.microsoft.com/office/powerpoint/2010/main" val="134739578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it loud y'all) You are Jireh, You are enough Jireh, You are enough And I will be content in every</a:t>
            </a:r>
          </a:p>
        </p:txBody>
      </p:sp>
    </p:spTree>
    <p:extLst>
      <p:ext uri="{BB962C8B-B14F-4D97-AF65-F5344CB8AC3E}">
        <p14:creationId xmlns:p14="http://schemas.microsoft.com/office/powerpoint/2010/main" val="109693299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circumstance You are Jireh, You are enough Forever enough Always enough More than enough Forever</a:t>
            </a:r>
          </a:p>
        </p:txBody>
      </p:sp>
    </p:spTree>
    <p:extLst>
      <p:ext uri="{BB962C8B-B14F-4D97-AF65-F5344CB8AC3E}">
        <p14:creationId xmlns:p14="http://schemas.microsoft.com/office/powerpoint/2010/main" val="22976342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enough Always enough More than enough I don’t </a:t>
            </a:r>
            <a:r>
              <a:rPr lang="en-US" sz="4000" dirty="0" err="1">
                <a:solidFill>
                  <a:schemeClr val="bg1"/>
                </a:solidFill>
                <a:latin typeface="Arial"/>
                <a:ea typeface="+mn-lt"/>
                <a:cs typeface="+mn-lt"/>
              </a:rPr>
              <a:t>wanna</a:t>
            </a:r>
            <a:r>
              <a:rPr lang="en-US" sz="4000" dirty="0">
                <a:solidFill>
                  <a:schemeClr val="bg1"/>
                </a:solidFill>
                <a:latin typeface="Arial"/>
                <a:ea typeface="+mn-lt"/>
                <a:cs typeface="+mn-lt"/>
              </a:rPr>
              <a:t> forget how I feel right now On the</a:t>
            </a:r>
          </a:p>
        </p:txBody>
      </p:sp>
    </p:spTree>
    <p:extLst>
      <p:ext uri="{BB962C8B-B14F-4D97-AF65-F5344CB8AC3E}">
        <p14:creationId xmlns:p14="http://schemas.microsoft.com/office/powerpoint/2010/main" val="77402279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mountaintop I can see so clear what it's all about So stay by my side when the sun goes down Don’t</a:t>
            </a:r>
          </a:p>
        </p:txBody>
      </p:sp>
    </p:spTree>
    <p:extLst>
      <p:ext uri="{BB962C8B-B14F-4D97-AF65-F5344CB8AC3E}">
        <p14:creationId xmlns:p14="http://schemas.microsoft.com/office/powerpoint/2010/main" val="59564383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err="1">
                <a:solidFill>
                  <a:schemeClr val="bg1"/>
                </a:solidFill>
                <a:latin typeface="Arial"/>
                <a:ea typeface="+mn-lt"/>
                <a:cs typeface="+mn-lt"/>
              </a:rPr>
              <a:t>wanna</a:t>
            </a:r>
            <a:r>
              <a:rPr lang="en-US" sz="4000" dirty="0">
                <a:solidFill>
                  <a:schemeClr val="bg1"/>
                </a:solidFill>
                <a:latin typeface="Arial"/>
                <a:ea typeface="+mn-lt"/>
                <a:cs typeface="+mn-lt"/>
              </a:rPr>
              <a:t> forget how I feel right now (Jireh) Jireh, You are enough Jireh, You are enough (so I will be) I will</a:t>
            </a:r>
          </a:p>
        </p:txBody>
      </p:sp>
    </p:spTree>
    <p:extLst>
      <p:ext uri="{BB962C8B-B14F-4D97-AF65-F5344CB8AC3E}">
        <p14:creationId xmlns:p14="http://schemas.microsoft.com/office/powerpoint/2010/main" val="12409020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be content in every circumstance Jireh, You are  enough (He is always enough) He's forever enough</a:t>
            </a:r>
          </a:p>
        </p:txBody>
      </p:sp>
    </p:spTree>
    <p:extLst>
      <p:ext uri="{BB962C8B-B14F-4D97-AF65-F5344CB8AC3E}">
        <p14:creationId xmlns:p14="http://schemas.microsoft.com/office/powerpoint/2010/main" val="345246515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Always enough Always more than enough He is, He is Forever enough Always enough (He's everything, </a:t>
            </a:r>
          </a:p>
        </p:txBody>
      </p:sp>
    </p:spTree>
    <p:extLst>
      <p:ext uri="{BB962C8B-B14F-4D97-AF65-F5344CB8AC3E}">
        <p14:creationId xmlns:p14="http://schemas.microsoft.com/office/powerpoint/2010/main" val="37606736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He's always) More than enough (yeah) I'm already loved I'm already chosen I know who I am I know</a:t>
            </a:r>
          </a:p>
        </p:txBody>
      </p:sp>
    </p:spTree>
    <p:extLst>
      <p:ext uri="{BB962C8B-B14F-4D97-AF65-F5344CB8AC3E}">
        <p14:creationId xmlns:p14="http://schemas.microsoft.com/office/powerpoint/2010/main" val="59132594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what You've spoken I'm already loved More than I could imagine And that is enough, oh-oh I'm already</a:t>
            </a:r>
          </a:p>
        </p:txBody>
      </p:sp>
    </p:spTree>
    <p:extLst>
      <p:ext uri="{BB962C8B-B14F-4D97-AF65-F5344CB8AC3E}">
        <p14:creationId xmlns:p14="http://schemas.microsoft.com/office/powerpoint/2010/main" val="116335478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dirty="0">
                <a:solidFill>
                  <a:schemeClr val="bg1"/>
                </a:solidFill>
                <a:latin typeface="Arial"/>
                <a:ea typeface="+mn-lt"/>
                <a:cs typeface="+mn-lt"/>
              </a:rPr>
              <a:t>loved (I'm already loved) I'm already chosen (I’m already chosen) I know who I am (I know</a:t>
            </a:r>
          </a:p>
        </p:txBody>
      </p:sp>
    </p:spTree>
    <p:extLst>
      <p:ext uri="{BB962C8B-B14F-4D97-AF65-F5344CB8AC3E}">
        <p14:creationId xmlns:p14="http://schemas.microsoft.com/office/powerpoint/2010/main" val="5170274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And Your mercy </a:t>
            </a:r>
            <a:r>
              <a:rPr lang="en-US" sz="4000" dirty="0" err="1">
                <a:solidFill>
                  <a:schemeClr val="bg1"/>
                </a:solidFill>
                <a:latin typeface="Arial" panose="020B0604020202020204" pitchFamily="34" charset="0"/>
                <a:ea typeface="+mn-lt"/>
                <a:cs typeface="Arial" panose="020B0604020202020204" pitchFamily="34" charset="0"/>
              </a:rPr>
              <a:t>endureth</a:t>
            </a:r>
            <a:r>
              <a:rPr lang="en-US" sz="4000" dirty="0">
                <a:solidFill>
                  <a:schemeClr val="bg1"/>
                </a:solidFill>
                <a:latin typeface="Arial" panose="020B0604020202020204" pitchFamily="34" charset="0"/>
                <a:ea typeface="+mn-lt"/>
                <a:cs typeface="Arial" panose="020B0604020202020204" pitchFamily="34" charset="0"/>
              </a:rPr>
              <a:t> forever People from every nation and tongue From generation to generation</a:t>
            </a:r>
          </a:p>
        </p:txBody>
      </p:sp>
    </p:spTree>
    <p:extLst>
      <p:ext uri="{BB962C8B-B14F-4D97-AF65-F5344CB8AC3E}">
        <p14:creationId xmlns:p14="http://schemas.microsoft.com/office/powerpoint/2010/main" val="169712953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who I am) I know what You've spoken (I know what You’ve spoken) I'm already loved (I'm already loved)</a:t>
            </a:r>
          </a:p>
        </p:txBody>
      </p:sp>
    </p:spTree>
    <p:extLst>
      <p:ext uri="{BB962C8B-B14F-4D97-AF65-F5344CB8AC3E}">
        <p14:creationId xmlns:p14="http://schemas.microsoft.com/office/powerpoint/2010/main" val="114821044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More than I could imagine (more than I could imagine) That is enough (that is enough) It's enough</a:t>
            </a:r>
          </a:p>
        </p:txBody>
      </p:sp>
    </p:spTree>
    <p:extLst>
      <p:ext uri="{BB962C8B-B14F-4D97-AF65-F5344CB8AC3E}">
        <p14:creationId xmlns:p14="http://schemas.microsoft.com/office/powerpoint/2010/main" val="163411000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for me, oh I'm already loved (I'm already loved) I'm already chosen (I'm already chosen) I know who I</a:t>
            </a:r>
          </a:p>
        </p:txBody>
      </p:sp>
    </p:spTree>
    <p:extLst>
      <p:ext uri="{BB962C8B-B14F-4D97-AF65-F5344CB8AC3E}">
        <p14:creationId xmlns:p14="http://schemas.microsoft.com/office/powerpoint/2010/main" val="379758035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am (I know who I am) I know, I know what You've spoken (I know what You've spoken) I'm already</a:t>
            </a:r>
          </a:p>
        </p:txBody>
      </p:sp>
    </p:spTree>
    <p:extLst>
      <p:ext uri="{BB962C8B-B14F-4D97-AF65-F5344CB8AC3E}">
        <p14:creationId xmlns:p14="http://schemas.microsoft.com/office/powerpoint/2010/main" val="210058238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loved (I'm already loved) More than I could even fathom (more than I could imagine) And that is</a:t>
            </a:r>
          </a:p>
        </p:txBody>
      </p:sp>
    </p:spTree>
    <p:extLst>
      <p:ext uri="{BB962C8B-B14F-4D97-AF65-F5344CB8AC3E}">
        <p14:creationId xmlns:p14="http://schemas.microsoft.com/office/powerpoint/2010/main" val="63630732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enough (and that is enough) Yes it is, it's enough, it's enough And that is enough (that is enough) What His</a:t>
            </a:r>
          </a:p>
        </p:txBody>
      </p:sp>
    </p:spTree>
    <p:extLst>
      <p:ext uri="{BB962C8B-B14F-4D97-AF65-F5344CB8AC3E}">
        <p14:creationId xmlns:p14="http://schemas.microsoft.com/office/powerpoint/2010/main" val="218096448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truth says is better than anything That is enough (that is enough) What He's declared over us, it's true That</a:t>
            </a:r>
          </a:p>
        </p:txBody>
      </p:sp>
    </p:spTree>
    <p:extLst>
      <p:ext uri="{BB962C8B-B14F-4D97-AF65-F5344CB8AC3E}">
        <p14:creationId xmlns:p14="http://schemas.microsoft.com/office/powerpoint/2010/main" val="331830966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is enough (that is enough) That is enough (that is enough) That is  enough (that is enough) Jehovah, </a:t>
            </a:r>
          </a:p>
        </p:txBody>
      </p:sp>
    </p:spTree>
    <p:extLst>
      <p:ext uri="{BB962C8B-B14F-4D97-AF65-F5344CB8AC3E}">
        <p14:creationId xmlns:p14="http://schemas.microsoft.com/office/powerpoint/2010/main" val="42061206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are (that is enough) El Shaddai, You are (that is enough) When I have You, I have everything (that is</a:t>
            </a:r>
          </a:p>
        </p:txBody>
      </p:sp>
    </p:spTree>
    <p:extLst>
      <p:ext uri="{BB962C8B-B14F-4D97-AF65-F5344CB8AC3E}">
        <p14:creationId xmlns:p14="http://schemas.microsoft.com/office/powerpoint/2010/main" val="264301487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enough) When I have Jesus, I have everything (that is enough) That is enough (that is enough) </a:t>
            </a:r>
            <a:r>
              <a:rPr lang="en-US" sz="4000" dirty="0" err="1">
                <a:solidFill>
                  <a:schemeClr val="bg1"/>
                </a:solidFill>
                <a:latin typeface="Arial"/>
                <a:ea typeface="+mn-lt"/>
                <a:cs typeface="+mn-lt"/>
              </a:rPr>
              <a:t>'Cause</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6924165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We worship you Hallelujah, Hallelujah We worship you for who you are We worship you Hallelujah, </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6504506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are enough (You are enough) You're my portion (You are enough) You're my portion (You are</a:t>
            </a:r>
          </a:p>
        </p:txBody>
      </p:sp>
    </p:spTree>
    <p:extLst>
      <p:ext uri="{BB962C8B-B14F-4D97-AF65-F5344CB8AC3E}">
        <p14:creationId xmlns:p14="http://schemas.microsoft.com/office/powerpoint/2010/main" val="87588267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enough) More than enough for me (You are enough) Say, You are enough (You are enough) So I am</a:t>
            </a:r>
          </a:p>
        </p:txBody>
      </p:sp>
    </p:spTree>
    <p:extLst>
      <p:ext uri="{BB962C8B-B14F-4D97-AF65-F5344CB8AC3E}">
        <p14:creationId xmlns:p14="http://schemas.microsoft.com/office/powerpoint/2010/main" val="385826565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enough (so I am enough) You are enough (You are enough) So I am enough (so I am enough) Say, Jireh</a:t>
            </a:r>
          </a:p>
        </p:txBody>
      </p:sp>
    </p:spTree>
    <p:extLst>
      <p:ext uri="{BB962C8B-B14F-4D97-AF65-F5344CB8AC3E}">
        <p14:creationId xmlns:p14="http://schemas.microsoft.com/office/powerpoint/2010/main" val="158041091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Jireh, You are enough (Jireh) Jireh, You are enough (yes Your are) I will be content in every circumstance</a:t>
            </a:r>
          </a:p>
        </p:txBody>
      </p:sp>
    </p:spTree>
    <p:extLst>
      <p:ext uri="{BB962C8B-B14F-4D97-AF65-F5344CB8AC3E}">
        <p14:creationId xmlns:p14="http://schemas.microsoft.com/office/powerpoint/2010/main" val="333743096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Jireh, You are enough, oh-ooh (You are) If He dresses the lilies with beauty and splendor How</a:t>
            </a:r>
          </a:p>
        </p:txBody>
      </p:sp>
    </p:spTree>
    <p:extLst>
      <p:ext uri="{BB962C8B-B14F-4D97-AF65-F5344CB8AC3E}">
        <p14:creationId xmlns:p14="http://schemas.microsoft.com/office/powerpoint/2010/main" val="256850267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much more will He clothe you? How much more will He clothe you? If He watched over every sparrow</a:t>
            </a:r>
          </a:p>
        </p:txBody>
      </p:sp>
    </p:spTree>
    <p:extLst>
      <p:ext uri="{BB962C8B-B14F-4D97-AF65-F5344CB8AC3E}">
        <p14:creationId xmlns:p14="http://schemas.microsoft.com/office/powerpoint/2010/main" val="240245083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dirty="0">
                <a:solidFill>
                  <a:schemeClr val="bg1"/>
                </a:solidFill>
                <a:latin typeface="Arial"/>
                <a:ea typeface="+mn-lt"/>
                <a:cs typeface="+mn-lt"/>
              </a:rPr>
              <a:t>How much more does He love you? How much more does He love you? If He dresses the lilies</a:t>
            </a:r>
          </a:p>
        </p:txBody>
      </p:sp>
    </p:spTree>
    <p:extLst>
      <p:ext uri="{BB962C8B-B14F-4D97-AF65-F5344CB8AC3E}">
        <p14:creationId xmlns:p14="http://schemas.microsoft.com/office/powerpoint/2010/main" val="235406104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with beauty and splendor How much more will He clothe you? How much more will He clothe you? If</a:t>
            </a:r>
          </a:p>
        </p:txBody>
      </p:sp>
    </p:spTree>
    <p:extLst>
      <p:ext uri="{BB962C8B-B14F-4D97-AF65-F5344CB8AC3E}">
        <p14:creationId xmlns:p14="http://schemas.microsoft.com/office/powerpoint/2010/main" val="253693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He watched over every sparrow How much more does He love you? How much more does He love</a:t>
            </a:r>
          </a:p>
        </p:txBody>
      </p:sp>
    </p:spTree>
    <p:extLst>
      <p:ext uri="{BB962C8B-B14F-4D97-AF65-F5344CB8AC3E}">
        <p14:creationId xmlns:p14="http://schemas.microsoft.com/office/powerpoint/2010/main" val="180698068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If He dresses the lilies with beauty and splendor How much more will He clothe you? How</a:t>
            </a:r>
          </a:p>
        </p:txBody>
      </p:sp>
    </p:spTree>
    <p:extLst>
      <p:ext uri="{BB962C8B-B14F-4D97-AF65-F5344CB8AC3E}">
        <p14:creationId xmlns:p14="http://schemas.microsoft.com/office/powerpoint/2010/main" val="6655890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Hallelujah We worship you for who you are You are good! You are good all the time All the time You are</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28697908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much more will He clothe you? If He watched over every sparrow (don't you worry!) How much more</a:t>
            </a:r>
          </a:p>
        </p:txBody>
      </p:sp>
    </p:spTree>
    <p:extLst>
      <p:ext uri="{BB962C8B-B14F-4D97-AF65-F5344CB8AC3E}">
        <p14:creationId xmlns:p14="http://schemas.microsoft.com/office/powerpoint/2010/main" val="341335532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does He love you? (Our Father loves you) How much more does He love you? (How much more?)</a:t>
            </a:r>
          </a:p>
        </p:txBody>
      </p:sp>
    </p:spTree>
    <p:extLst>
      <p:ext uri="{BB962C8B-B14F-4D97-AF65-F5344CB8AC3E}">
        <p14:creationId xmlns:p14="http://schemas.microsoft.com/office/powerpoint/2010/main" val="366657750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How much more does He love you? (How much more?) How much more does He love you? (How</a:t>
            </a:r>
          </a:p>
        </p:txBody>
      </p:sp>
    </p:spTree>
    <p:extLst>
      <p:ext uri="{BB962C8B-B14F-4D97-AF65-F5344CB8AC3E}">
        <p14:creationId xmlns:p14="http://schemas.microsoft.com/office/powerpoint/2010/main" val="93597588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much more?) How much more does He love you? (How much more?) How much more does He love</a:t>
            </a:r>
          </a:p>
        </p:txBody>
      </p:sp>
    </p:spTree>
    <p:extLst>
      <p:ext uri="{BB962C8B-B14F-4D97-AF65-F5344CB8AC3E}">
        <p14:creationId xmlns:p14="http://schemas.microsoft.com/office/powerpoint/2010/main" val="239810338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(How much more?) How much more does He love you? It's more than you ask, think or imagine</a:t>
            </a:r>
          </a:p>
        </p:txBody>
      </p:sp>
    </p:spTree>
    <p:extLst>
      <p:ext uri="{BB962C8B-B14F-4D97-AF65-F5344CB8AC3E}">
        <p14:creationId xmlns:p14="http://schemas.microsoft.com/office/powerpoint/2010/main" val="121801894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According to His power working in us It's more than enough It's more than you ask, think or imagine, oh</a:t>
            </a:r>
          </a:p>
        </p:txBody>
      </p:sp>
    </p:spTree>
    <p:extLst>
      <p:ext uri="{BB962C8B-B14F-4D97-AF65-F5344CB8AC3E}">
        <p14:creationId xmlns:p14="http://schemas.microsoft.com/office/powerpoint/2010/main" val="373937321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yeah According to His power working in us It's more than enough (let's go y'all) It's more than you ask, </a:t>
            </a:r>
          </a:p>
        </p:txBody>
      </p:sp>
    </p:spTree>
    <p:extLst>
      <p:ext uri="{BB962C8B-B14F-4D97-AF65-F5344CB8AC3E}">
        <p14:creationId xmlns:p14="http://schemas.microsoft.com/office/powerpoint/2010/main" val="421167560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think or imagine (so according) According to His power, it's working in us (how much more does He</a:t>
            </a:r>
          </a:p>
        </p:txBody>
      </p:sp>
    </p:spTree>
    <p:extLst>
      <p:ext uri="{BB962C8B-B14F-4D97-AF65-F5344CB8AC3E}">
        <p14:creationId xmlns:p14="http://schemas.microsoft.com/office/powerpoint/2010/main" val="226436054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love you?) It's more than enough (how much more? Sing!) More than you ask, think or imagine (so</a:t>
            </a:r>
          </a:p>
        </p:txBody>
      </p:sp>
    </p:spTree>
    <p:extLst>
      <p:ext uri="{BB962C8B-B14F-4D97-AF65-F5344CB8AC3E}">
        <p14:creationId xmlns:p14="http://schemas.microsoft.com/office/powerpoint/2010/main" val="15196450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according) According to His power working in us (how much more does He love you?) It's more than</a:t>
            </a:r>
          </a:p>
        </p:txBody>
      </p:sp>
    </p:spTree>
    <p:extLst>
      <p:ext uri="{BB962C8B-B14F-4D97-AF65-F5344CB8AC3E}">
        <p14:creationId xmlns:p14="http://schemas.microsoft.com/office/powerpoint/2010/main" val="1041823105"/>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19763</TotalTime>
  <Words>4704</Words>
  <Application>Microsoft Office PowerPoint</Application>
  <PresentationFormat>Widescreen</PresentationFormat>
  <Paragraphs>450</Paragraphs>
  <Slides>198</Slides>
  <Notes>1</Notes>
  <HiddenSlides>0</HiddenSlides>
  <MMClips>1</MMClips>
  <ScaleCrop>false</ScaleCrop>
  <HeadingPairs>
    <vt:vector size="6" baseType="variant">
      <vt:variant>
        <vt:lpstr>Fonts Used</vt:lpstr>
      </vt:variant>
      <vt:variant>
        <vt:i4>10</vt:i4>
      </vt:variant>
      <vt:variant>
        <vt:lpstr>Theme</vt:lpstr>
      </vt:variant>
      <vt:variant>
        <vt:i4>5</vt:i4>
      </vt:variant>
      <vt:variant>
        <vt:lpstr>Slide Titles</vt:lpstr>
      </vt:variant>
      <vt:variant>
        <vt:i4>198</vt:i4>
      </vt:variant>
    </vt:vector>
  </HeadingPairs>
  <TitlesOfParts>
    <vt:vector size="213" baseType="lpstr">
      <vt:lpstr>Arial</vt:lpstr>
      <vt:lpstr>Arial Black</vt:lpstr>
      <vt:lpstr>Calibri</vt:lpstr>
      <vt:lpstr>Calibri Light</vt:lpstr>
      <vt:lpstr>Constantia</vt:lpstr>
      <vt:lpstr>Tahoma</vt:lpstr>
      <vt:lpstr>Times New Roman</vt:lpstr>
      <vt:lpstr>Verdana</vt:lpstr>
      <vt:lpstr>Verdana Pro</vt:lpstr>
      <vt:lpstr>Wingdings 2</vt:lpstr>
      <vt:lpstr>1_Mountain Top</vt:lpstr>
      <vt:lpstr>2_Mountain Top</vt:lpstr>
      <vt:lpstr>Flow</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840</cp:revision>
  <dcterms:created xsi:type="dcterms:W3CDTF">2009-08-18T08:19:59Z</dcterms:created>
  <dcterms:modified xsi:type="dcterms:W3CDTF">2024-06-21T21:49:15Z</dcterms:modified>
</cp:coreProperties>
</file>