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9"/>
  </p:notesMasterIdLst>
  <p:handoutMasterIdLst>
    <p:handoutMasterId r:id="rId40"/>
  </p:handoutMasterIdLst>
  <p:sldIdLst>
    <p:sldId id="1780"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65" r:id="rId28"/>
    <p:sldId id="1764" r:id="rId29"/>
    <p:sldId id="969" r:id="rId30"/>
    <p:sldId id="970" r:id="rId31"/>
    <p:sldId id="971" r:id="rId32"/>
    <p:sldId id="972" r:id="rId33"/>
    <p:sldId id="973" r:id="rId34"/>
    <p:sldId id="974" r:id="rId35"/>
    <p:sldId id="975" r:id="rId36"/>
    <p:sldId id="1597" r:id="rId37"/>
    <p:sldId id="852" r:id="rId3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713716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1:13-16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Therefore gird up the loins of your mind, be sober, and rest your hope fully upon the grace that is to be brought to you at the revelation of Jesus Christ; 14 as obedient children, not conforming yourselves to the former lusts, as in your ignorance;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but as He who called you is holy, you also be holy in all your conduct, 16 because it is written, "Be holy, for I am holy."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5:11-13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But now I have written to you not to keep company with anyone named a brother, who is sexually immoral, or covetous, or an idolater, or a reviler, or a drunkard, or an extortioner--not even to eat with such a person.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For what have I to do with judging those also who are outside? Do you not judge those who are inside? 13 But those who are outside God judges. Therefore "put away from yourselves the evil person."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15:33-34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33 Do not be deceived: "Evil company corrupts good habits." 34 Awake to righteousness, and do not sin; for some do not have the knowledge of God. I speak this to your shame.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13:20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who walks with wise men will be wise, But the companion of fools will be destroyed.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 For when you were slaves of sin, you were free in regard to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 17 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8:38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whoever is ashamed of Me and My words in this adulterous and sinful generation, of him the Son of Man also will be ashamed when He comes in the glory of His Father with the holy angels."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21 What fruit did you have then in the things of which you are now ashamed? For the end of those things is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Set Free from Sin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6:18-23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29,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5:19-21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Now the works of the flesh are evident, which are: adultery, fornication, uncleanness, lewdness, 20 idolatry, sorcery, hatred, contentions, jealousies, outbursts of wrath, selfish ambitions, dissensions, heresies,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envy, murders, drunkenness, revelries, and the like; of which I tell you beforehand, just as I also told you in time past, that those who practice such things will not inherit the kingdom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22 But now having been set free from sin, and having become slaves of God, you have your fruit to holiness, and the end, everlasting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5:22-26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the fruit of the Spirit is love, joy, peace, longsuffering, kindness, goodness, faithfulness, 23 gentleness, self-control. Against such there is no law. 24 And those who are Christ's have crucified the flesh with its passions and desires.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If we live in the Spirit, let us also walk in the Spirit. 26 Let us not become conceited, provoking one another, envying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23 For the wages of sin is death, but the gift of God is eternal life in Christ Jesus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For by grace you have been saved through faith, and that not of yourselves; it is the gift of God, 9 not of works, lest anyone should boast.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“not by works of righteousness which we have done, but according to His mercy He saved us, through the washing of regeneration and renewing of the Holy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6:18-23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And having been set free from sin, you became slaves of righteousness. 19 I speak in human terms because of the weakness of your flesh. For just as you presented your members as slaves of uncleanness, and of lawlessness leading to more lawlessness, so now present your members as slaves of righteousness for holiness.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For when you were slaves of sin, you were free in regard to righteousness. 21 What fruit did you have then in the things of which you are now ashamed? For the end of those things is death. 22 But now having been set free from sin, and having become slaves of God, you have your fruit to holiness, and the end, everlasting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23 For the wages of sin is death, but the gift of God is eternal life in Christ Jesus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18 And having been set free from sin, you became slaves of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16:13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 servant can serve two masters; for either he will hate the one and love the other, or else he will be loyal to the one and despise the other. You cannot serve God and mammon."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8:34-36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Jesus answered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whoever commits sin is a slave of sin.</a:t>
            </a:r>
            <a:r>
              <a:rPr lang="en-US" sz="4000" dirty="0">
                <a:effectLst/>
                <a:latin typeface="Verdana" panose="020B0604030504040204" pitchFamily="34" charset="0"/>
                <a:ea typeface="Calibri" panose="020F0502020204030204" pitchFamily="34" charset="0"/>
                <a:cs typeface="Times New Roman" panose="02020603050405020304" pitchFamily="18" charset="0"/>
              </a:rPr>
              <a:t> 35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a slave does not abide in the house forever, but a son abides forever.</a:t>
            </a:r>
            <a:r>
              <a:rPr lang="en-US" sz="4000" dirty="0">
                <a:effectLst/>
                <a:latin typeface="Verdana" panose="020B0604030504040204" pitchFamily="34" charset="0"/>
                <a:ea typeface="Calibri" panose="020F0502020204030204" pitchFamily="34" charset="0"/>
                <a:cs typeface="Times New Roman" panose="02020603050405020304" pitchFamily="18" charset="0"/>
              </a:rPr>
              <a:t> 36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if the Son makes you free, you shall be free indeed.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 I speak in human terms because of the weakness of your flesh. For just as you presented your members as slaves of uncleanness, and of lawlessness leading to more lawlessness, so now present your members as slaves of righteousness for holiness.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16883</TotalTime>
  <Words>1598</Words>
  <Application>Microsoft Office PowerPoint</Application>
  <PresentationFormat>Widescreen</PresentationFormat>
  <Paragraphs>153</Paragraphs>
  <Slides>36</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821</cp:revision>
  <dcterms:created xsi:type="dcterms:W3CDTF">2009-08-18T08:19:59Z</dcterms:created>
  <dcterms:modified xsi:type="dcterms:W3CDTF">2024-06-28T04:55:44Z</dcterms:modified>
</cp:coreProperties>
</file>