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0"/>
  </p:notesMasterIdLst>
  <p:handoutMasterIdLst>
    <p:handoutMasterId r:id="rId51"/>
  </p:handoutMasterIdLst>
  <p:sldIdLst>
    <p:sldId id="1795"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6" r:id="rId31"/>
    <p:sldId id="1777" r:id="rId32"/>
    <p:sldId id="1778" r:id="rId33"/>
    <p:sldId id="1779" r:id="rId34"/>
    <p:sldId id="1785" r:id="rId35"/>
    <p:sldId id="1786" r:id="rId36"/>
    <p:sldId id="1787" r:id="rId37"/>
    <p:sldId id="1788" r:id="rId38"/>
    <p:sldId id="1789" r:id="rId39"/>
    <p:sldId id="1790" r:id="rId40"/>
    <p:sldId id="969" r:id="rId41"/>
    <p:sldId id="970" r:id="rId42"/>
    <p:sldId id="971" r:id="rId43"/>
    <p:sldId id="972" r:id="rId44"/>
    <p:sldId id="973" r:id="rId45"/>
    <p:sldId id="974" r:id="rId46"/>
    <p:sldId id="975" r:id="rId47"/>
    <p:sldId id="1597" r:id="rId48"/>
    <p:sldId id="852" r:id="rId4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64253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know that whoever is born of God does not sin; but he who has been born of God keeps himself, and the wicked one does not touch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Certainly not! How shall we who died to sin live any longer in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In the legal sense, we died in the sight of God’s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In the conversion sense, believing in Christ is dying to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In the baptismal sense, that burial implies we have died with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In the moral sense, sinful desires may be present, but they are mortally wounded.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In the resurrection sense, we exchange our sinful life for Christ’s resurrection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Or do you not know that as many of us as were baptized into Christ Jesus were baptized into His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Walk in Newness of Life</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6:1-10</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5,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40 And with many other words he testified and exhorted them, saying, "Be saved from this perverse generation." 41 Then those who gladly received his word were baptized; and that day about three thousand souls were added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8:37-38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Then Philip said, "If you believe with all your heart, you may." And he answered and said, "I believe that Jesus Christ is the Son of God." 38 So he commanded the chariot to stand still. And both Philip and the eunuch went down into the water, and he baptized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9:17-18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And Ananias went his way and entered the house; and laying his hands on him he said, "Brother Saul, the Lord Jesus, who appeared to you on the road as you came, has sent me that you may receive your sight and be filled with the Holy Spirit." 18 Immediately there fell from his eyes something like scales, and he received his sight at once; and he arose and was baptized.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10:44-48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While Peter was still speaking these words, the Holy Spirit fell upon all those who heard the word. 45 And those of the circumcision who believed were astonished, as many as came with Peter, because the gift of the Holy Spirit had been poured out on the Gentiles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46 For they heard them speak with tongues and magnify God. Then Peter answered, 47 Can anyone forbid water, that these should not be baptized who have received the Holy Spirit just as we have?" 48 And he commanded them to be baptized in the name of the Lord. Then they asked him to stay a few days.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Therefore we were buried with Him through baptism into death, that just as Christ was raised from the dead by the glory of the Father, even so we also should walk in newness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as many of you as were baptized into Christ have put on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If then you were raised with Christ, seek those things which are above, where Christ is, sitting at the right hand of God. 2 Set your mind on things above, not on things on the earth. 3 For you died, and your life is hidden with Christ in God. 4 When Christ who is our life appears, then you also will appear with Him in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For if we have been united together in the likeness of His death, certainly we also shall be in the likeness of His resurrection,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Beloved, now we are children of God; and it has not yet been revealed what we shall be, but we know that when He is revealed, we shall be like Him, for we shall see Him as He is. 3 And everyone who has this hope in Him purifies himself, just as He is pure.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What shall we say then? Shall we continue in sin that grace may abound? 2 Certainly not! How shall we who died to sin live any longer in it? 3 Or do you not know that as many of us as were baptized into Christ Jesus were baptized into His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knowing this, that our old man was crucified with Him, that the body of sin might be done away with, that we should no longer be slaves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490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For he who has died has been freed from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19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Now if we died with Christ, we believe that we shall also live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8351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knowing that Christ, having been raised from the dead, dies no more. Death no longer has dominion over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3824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10 For the death that He died, He died to sin once for all; but the life that He lives, He lives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769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“It is Finished!”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33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when Jesus had received the sour wine,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is finished!" </a:t>
            </a:r>
            <a:r>
              <a:rPr lang="en-US" sz="4000" dirty="0">
                <a:effectLst/>
                <a:latin typeface="Verdana" panose="020B0604030504040204" pitchFamily="34" charset="0"/>
                <a:ea typeface="Calibri" panose="020F0502020204030204" pitchFamily="34" charset="0"/>
                <a:cs typeface="Times New Roman" panose="02020603050405020304" pitchFamily="18" charset="0"/>
              </a:rPr>
              <a:t>And bowing His head, He gave up His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64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7:27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does not need daily, as those high priests, to offer up sacrifices, first for His own sins and then for the people's, for this He did once for all when He offered up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672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Therefore we were buried with Him through baptism into death, that just as Christ was raised from the dead by the glory of the Father, even so we also should walk in newness of life. 5 For if we have been united together in the likeness of His death, certainly we also shall be in the likeness of His resurrection, 6 knowing this, that our old man was crucified with Him, that the body of sin might be done away with, that we should no longer be slaves of sin.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shall we say then? Shall we continue in sin that grace may abound?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“If God loves to forgive, why not give him more to forgive?”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“Of course not!”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if anyone is in Christ, he is a new creation; old things have passed away; behold, all things have become new”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16985</TotalTime>
  <Words>1948</Words>
  <Application>Microsoft Office PowerPoint</Application>
  <PresentationFormat>Widescreen</PresentationFormat>
  <Paragraphs>249</Paragraphs>
  <Slides>47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823</cp:revision>
  <dcterms:created xsi:type="dcterms:W3CDTF">2009-08-18T08:19:59Z</dcterms:created>
  <dcterms:modified xsi:type="dcterms:W3CDTF">2024-06-06T05:41:23Z</dcterms:modified>
</cp:coreProperties>
</file>