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147"/>
  </p:notesMasterIdLst>
  <p:handoutMasterIdLst>
    <p:handoutMasterId r:id="rId148"/>
  </p:handoutMasterIdLst>
  <p:sldIdLst>
    <p:sldId id="1778" r:id="rId4"/>
    <p:sldId id="402" r:id="rId5"/>
    <p:sldId id="994" r:id="rId6"/>
    <p:sldId id="435" r:id="rId7"/>
    <p:sldId id="1346" r:id="rId8"/>
    <p:sldId id="437" r:id="rId9"/>
    <p:sldId id="466" r:id="rId10"/>
    <p:sldId id="467" r:id="rId11"/>
    <p:sldId id="1347" r:id="rId12"/>
    <p:sldId id="1348" r:id="rId13"/>
    <p:sldId id="1349" r:id="rId14"/>
    <p:sldId id="1350" r:id="rId15"/>
    <p:sldId id="1351" r:id="rId16"/>
    <p:sldId id="1352" r:id="rId17"/>
    <p:sldId id="446" r:id="rId18"/>
    <p:sldId id="304" r:id="rId19"/>
    <p:sldId id="305" r:id="rId20"/>
    <p:sldId id="338" r:id="rId21"/>
    <p:sldId id="339" r:id="rId22"/>
    <p:sldId id="1372" r:id="rId23"/>
    <p:sldId id="1371" r:id="rId24"/>
    <p:sldId id="1370" r:id="rId25"/>
    <p:sldId id="1369" r:id="rId26"/>
    <p:sldId id="1368" r:id="rId27"/>
    <p:sldId id="1367" r:id="rId28"/>
    <p:sldId id="1366" r:id="rId29"/>
    <p:sldId id="1365" r:id="rId30"/>
    <p:sldId id="352"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1409" r:id="rId49"/>
    <p:sldId id="1410" r:id="rId50"/>
    <p:sldId id="321" r:id="rId51"/>
    <p:sldId id="322" r:id="rId52"/>
    <p:sldId id="1270" r:id="rId53"/>
    <p:sldId id="1330" r:id="rId54"/>
    <p:sldId id="1331" r:id="rId55"/>
    <p:sldId id="1332" r:id="rId56"/>
    <p:sldId id="1333" r:id="rId57"/>
    <p:sldId id="1334" r:id="rId58"/>
    <p:sldId id="1335" r:id="rId59"/>
    <p:sldId id="1336" r:id="rId60"/>
    <p:sldId id="1337" r:id="rId61"/>
    <p:sldId id="1338" r:id="rId62"/>
    <p:sldId id="1339" r:id="rId63"/>
    <p:sldId id="1340" r:id="rId64"/>
    <p:sldId id="1341" r:id="rId65"/>
    <p:sldId id="1342" r:id="rId66"/>
    <p:sldId id="1233" r:id="rId67"/>
    <p:sldId id="1234" r:id="rId68"/>
    <p:sldId id="1343" r:id="rId69"/>
    <p:sldId id="1344" r:id="rId70"/>
    <p:sldId id="1136" r:id="rId71"/>
    <p:sldId id="1553" r:id="rId72"/>
    <p:sldId id="1785" r:id="rId73"/>
    <p:sldId id="1784" r:id="rId74"/>
    <p:sldId id="1782" r:id="rId75"/>
    <p:sldId id="1554" r:id="rId76"/>
    <p:sldId id="1555" r:id="rId77"/>
    <p:sldId id="1556" r:id="rId78"/>
    <p:sldId id="1557" r:id="rId79"/>
    <p:sldId id="1558" r:id="rId80"/>
    <p:sldId id="1559" r:id="rId81"/>
    <p:sldId id="1560" r:id="rId82"/>
    <p:sldId id="1561" r:id="rId83"/>
    <p:sldId id="1562" r:id="rId84"/>
    <p:sldId id="1563" r:id="rId85"/>
    <p:sldId id="1564" r:id="rId86"/>
    <p:sldId id="1565" r:id="rId87"/>
    <p:sldId id="1568" r:id="rId88"/>
    <p:sldId id="1567" r:id="rId89"/>
    <p:sldId id="1566" r:id="rId90"/>
    <p:sldId id="1376" r:id="rId91"/>
    <p:sldId id="1377" r:id="rId92"/>
    <p:sldId id="1378" r:id="rId93"/>
    <p:sldId id="1379" r:id="rId94"/>
    <p:sldId id="1380" r:id="rId95"/>
    <p:sldId id="1381" r:id="rId96"/>
    <p:sldId id="1382" r:id="rId97"/>
    <p:sldId id="1383" r:id="rId98"/>
    <p:sldId id="1384" r:id="rId99"/>
    <p:sldId id="1385" r:id="rId100"/>
    <p:sldId id="1386" r:id="rId101"/>
    <p:sldId id="1387" r:id="rId102"/>
    <p:sldId id="1388" r:id="rId103"/>
    <p:sldId id="1389" r:id="rId104"/>
    <p:sldId id="1390" r:id="rId105"/>
    <p:sldId id="1781" r:id="rId106"/>
    <p:sldId id="826" r:id="rId107"/>
    <p:sldId id="999" r:id="rId108"/>
    <p:sldId id="1000" r:id="rId109"/>
    <p:sldId id="1001" r:id="rId110"/>
    <p:sldId id="1040" r:id="rId111"/>
    <p:sldId id="464" r:id="rId112"/>
    <p:sldId id="833" r:id="rId113"/>
    <p:sldId id="465" r:id="rId114"/>
    <p:sldId id="373" r:id="rId115"/>
    <p:sldId id="978" r:id="rId116"/>
    <p:sldId id="374" r:id="rId117"/>
    <p:sldId id="979" r:id="rId118"/>
    <p:sldId id="375" r:id="rId119"/>
    <p:sldId id="981" r:id="rId120"/>
    <p:sldId id="1760" r:id="rId121"/>
    <p:sldId id="980" r:id="rId122"/>
    <p:sldId id="985" r:id="rId123"/>
    <p:sldId id="984" r:id="rId124"/>
    <p:sldId id="1003" r:id="rId125"/>
    <p:sldId id="983" r:id="rId126"/>
    <p:sldId id="1763" r:id="rId127"/>
    <p:sldId id="1768" r:id="rId128"/>
    <p:sldId id="1767" r:id="rId129"/>
    <p:sldId id="1766" r:id="rId130"/>
    <p:sldId id="1765" r:id="rId131"/>
    <p:sldId id="1764" r:id="rId132"/>
    <p:sldId id="1769" r:id="rId133"/>
    <p:sldId id="1776" r:id="rId134"/>
    <p:sldId id="1777" r:id="rId135"/>
    <p:sldId id="1779" r:id="rId136"/>
    <p:sldId id="1780" r:id="rId137"/>
    <p:sldId id="969" r:id="rId138"/>
    <p:sldId id="970" r:id="rId139"/>
    <p:sldId id="971" r:id="rId140"/>
    <p:sldId id="972" r:id="rId141"/>
    <p:sldId id="973" r:id="rId142"/>
    <p:sldId id="974" r:id="rId143"/>
    <p:sldId id="975" r:id="rId144"/>
    <p:sldId id="1597" r:id="rId145"/>
    <p:sldId id="852" r:id="rId1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09" d="100"/>
          <a:sy n="109" d="100"/>
        </p:scale>
        <p:origin x="240" y="13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presProps" Target="presProp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9476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5065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720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3842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498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9742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5851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1894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214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3188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84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757093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1373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more than a sound (More than a sound) Oh, my praise is the shout that brings Jericho down (Yeah)</a:t>
            </a:r>
          </a:p>
        </p:txBody>
      </p:sp>
    </p:spTree>
    <p:extLst>
      <p:ext uri="{BB962C8B-B14F-4D97-AF65-F5344CB8AC3E}">
        <p14:creationId xmlns:p14="http://schemas.microsoft.com/office/powerpoint/2010/main" val="26091516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53270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877123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9907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3066423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Friendship with the World is Enmity with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4:1-4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Afternoon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long shot of a fence&#10;&#10;Description automatically generated">
            <a:extLst>
              <a:ext uri="{FF2B5EF4-FFF2-40B4-BE49-F238E27FC236}">
                <a16:creationId xmlns:a16="http://schemas.microsoft.com/office/drawing/2014/main" id="{A6E63D65-2110-8388-4190-1668B9231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Where do wars and fights come from among you? Do they not come from your desires for pleasure that war in your members? 2 You lust and do not have. You murder and covet and cannot obtain. You fight and war. Yet you do not have because you do not ask.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You ask and do not receive, because you ask amiss, that you may spend it on your pleasures. 4 Adulterers and adulteresses! Do you not know that friendship with the world is enmity with God? Whoever therefore wants to be a friend of the world makes himself an enemy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 Where do wars and fights come from among you? Do they not come from your desires for pleasure that war in your members?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My little children, let us not love in word or in tongue, but in deed and in truth. 19 And by this we know that we are of the truth, and shall assure our hearts before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wrathful man stirs up strife, But he who is slow to anger allays contention.”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[Chorus: As long as I'm breathing I've got a reason to</a:t>
            </a:r>
          </a:p>
          <a:p>
            <a:pPr marL="0" indent="0" algn="ctr">
              <a:buNone/>
            </a:pPr>
            <a:r>
              <a:rPr lang="en-US" sz="4000" dirty="0">
                <a:solidFill>
                  <a:schemeClr val="bg1"/>
                </a:solidFill>
                <a:latin typeface="Arial"/>
                <a:ea typeface="+mn-lt"/>
                <a:cs typeface="+mn-lt"/>
              </a:rPr>
              <a:t>Praise the Lord (C'mon), oh my soul Praise the Lord, </a:t>
            </a:r>
          </a:p>
        </p:txBody>
      </p:sp>
    </p:spTree>
    <p:extLst>
      <p:ext uri="{BB962C8B-B14F-4D97-AF65-F5344CB8AC3E}">
        <p14:creationId xmlns:p14="http://schemas.microsoft.com/office/powerpoint/2010/main" val="20207669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is slow to anger is better than the mighty, And he who rules his spirit than he who takes a city.”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You lust and do not have. You murder and covet and cannot obtain. You fight and war. Yet you do not have because you do not ask.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Do not marvel, my brethren, if the world hates you. 14 We know that we have passed from death to life, because we love the brethren. He who does not love his brother abides in death. 15 Whoever hates his brother is a murderer, and you know that no murderer has eternal life abiding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But why do you judge your brother? Or why do you show contempt for your brother? For we shall all stand before the judgment seat of Christ. 11 For it is written: "As I live, says the LORD, Every knee shall bow to Me, And every tongue shall confess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So then each of us shall give account of himself to God. 13 Therefore let us not judge one another anymore, but rather resolve this, not to put a stumbling block or a cause to fall in our brother's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You ask and do not receive, because you ask amiss, that you may spend it on your pleasures.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I regard wickedness in my heart, The Lord will not hear;”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Proverbs 1:28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"Then they will call on me, but I will not answer; They will seek me diligently but they will not find 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"Then they will call on me, but I will not answer; They will seek me diligently, but they will not find me. 29 Because they hated knowledge And did not choose the fear of the LORD, 30 They would have none of my counsel And despised my every rebuke.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my soul I won't be quiet, my God is alive So how could I keep it inside? (I </a:t>
            </a:r>
            <a:r>
              <a:rPr lang="en-US" sz="4000" dirty="0" err="1">
                <a:solidFill>
                  <a:schemeClr val="bg1"/>
                </a:solidFill>
                <a:latin typeface="Arial"/>
                <a:ea typeface="+mn-lt"/>
                <a:cs typeface="+mn-lt"/>
              </a:rPr>
              <a:t>gotta</a:t>
            </a:r>
            <a:r>
              <a:rPr lang="en-US" sz="4000" dirty="0">
                <a:solidFill>
                  <a:schemeClr val="bg1"/>
                </a:solidFill>
                <a:latin typeface="Arial"/>
                <a:ea typeface="+mn-lt"/>
                <a:cs typeface="+mn-lt"/>
              </a:rPr>
              <a:t>) Praise the Lord, oh</a:t>
            </a:r>
          </a:p>
        </p:txBody>
      </p:sp>
    </p:spTree>
    <p:extLst>
      <p:ext uri="{BB962C8B-B14F-4D97-AF65-F5344CB8AC3E}">
        <p14:creationId xmlns:p14="http://schemas.microsoft.com/office/powerpoint/2010/main" val="1522815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Likewise you younger people, submit yourselves to your elders. Yes, all of you be submissive to one another, and be clothed with humility, for "God resists the proud, But gives grace to the humble."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eyes of the Lord are on the righteous, and his ears are open to their prayer. But the face of the Lord is against those who do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Adulterers and adulteresses! Do you not know that friendship with the world is enmity with God? Whoever therefore wants to be a friend of the world makes himself an enemy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lust of the flesh, the lust of the eyes, and the pride of life--is not of the Father but is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the world is passing away, and the lust of it; but he who does the will of God abides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Because the carnal mind is enmity against God; for it is not subject to the law of God, nor indeed can be. 8 So then, those who are in the flesh cannot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Be diligent to come to me quickly; 10 for Demas has forsaken me, having loved this present world, and has departed for Thessalonica--</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Crescens</a:t>
            </a:r>
            <a:r>
              <a:rPr lang="en-US" sz="4000" dirty="0">
                <a:effectLst/>
                <a:latin typeface="Verdana" panose="020B0604030504040204" pitchFamily="34" charset="0"/>
                <a:ea typeface="Calibri" panose="020F0502020204030204" pitchFamily="34" charset="0"/>
                <a:cs typeface="Times New Roman" panose="02020603050405020304" pitchFamily="18" charset="0"/>
              </a:rPr>
              <a:t> for Galatia, Titus for Dalmatia. 11 Only Luke is with me. Get Mark and bring him with you, for he is useful to me for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soul (Yeah, praise the Lord) C'mon let me see that dance, put a dance on it tonight (Yeah) If you're</a:t>
            </a:r>
          </a:p>
        </p:txBody>
      </p:sp>
    </p:spTree>
    <p:extLst>
      <p:ext uri="{BB962C8B-B14F-4D97-AF65-F5344CB8AC3E}">
        <p14:creationId xmlns:p14="http://schemas.microsoft.com/office/powerpoint/2010/main" val="36535176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then is a believer’s proper relationship to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17:14-17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given them Your word; and the world has hated them because they are not of the world, just as I am not of the world.</a:t>
            </a:r>
            <a:r>
              <a:rPr lang="en-US" sz="3700" dirty="0">
                <a:effectLst/>
                <a:latin typeface="Verdana" panose="020B0604030504040204" pitchFamily="34" charset="0"/>
                <a:ea typeface="Calibri" panose="020F0502020204030204" pitchFamily="34" charset="0"/>
                <a:cs typeface="Times New Roman" panose="02020603050405020304" pitchFamily="18" charset="0"/>
              </a:rPr>
              <a:t> 15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do not pray that You should take them out of the world, but that You should keep them from the evil one.</a:t>
            </a:r>
            <a:r>
              <a:rPr lang="en-US" sz="3700" dirty="0">
                <a:effectLst/>
                <a:latin typeface="Verdana" panose="020B0604030504040204" pitchFamily="34" charset="0"/>
                <a:ea typeface="Calibri" panose="020F0502020204030204" pitchFamily="34" charset="0"/>
                <a:cs typeface="Times New Roman" panose="02020603050405020304" pitchFamily="18" charset="0"/>
              </a:rPr>
              <a:t> 16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are not of the world, just as I am not of the world.</a:t>
            </a:r>
            <a:r>
              <a:rPr lang="en-US" sz="3700" dirty="0">
                <a:effectLst/>
                <a:latin typeface="Verdana" panose="020B0604030504040204" pitchFamily="34" charset="0"/>
                <a:ea typeface="Calibri" panose="020F0502020204030204" pitchFamily="34" charset="0"/>
                <a:cs typeface="Times New Roman" panose="02020603050405020304" pitchFamily="18" charset="0"/>
              </a:rPr>
              <a:t> 17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Whoever hates his brother is a murderer, and you know that no murderer has eternal life abiding in him. 16 By this we know love, because He laid down His life for us. And we also ought to lay down our lives for the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7438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But whoever has this world's goods, and sees his brother in need, and shuts up his heart from him, how does the love of God abide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490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grateful, c’mon Hey, hey, yeah [Bridge: I'll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sovereign,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reign</a:t>
            </a:r>
          </a:p>
        </p:txBody>
      </p:sp>
    </p:spTree>
    <p:extLst>
      <p:ext uri="{BB962C8B-B14F-4D97-AF65-F5344CB8AC3E}">
        <p14:creationId xmlns:p14="http://schemas.microsoft.com/office/powerpoint/2010/main" val="12746663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rose and defeated the grave I'll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faithful,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true</a:t>
            </a:r>
          </a:p>
        </p:txBody>
      </p:sp>
    </p:spTree>
    <p:extLst>
      <p:ext uri="{BB962C8B-B14F-4D97-AF65-F5344CB8AC3E}">
        <p14:creationId xmlns:p14="http://schemas.microsoft.com/office/powerpoint/2010/main" val="7536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nobody greater than You I'll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sovereign,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a:t>
            </a:r>
          </a:p>
        </p:txBody>
      </p:sp>
    </p:spTree>
    <p:extLst>
      <p:ext uri="{BB962C8B-B14F-4D97-AF65-F5344CB8AC3E}">
        <p14:creationId xmlns:p14="http://schemas.microsoft.com/office/powerpoint/2010/main" val="332438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reign (You reign)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rose and defeated the grave I'll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faithful, </a:t>
            </a:r>
          </a:p>
        </p:txBody>
      </p:sp>
    </p:spTree>
    <p:extLst>
      <p:ext uri="{BB962C8B-B14F-4D97-AF65-F5344CB8AC3E}">
        <p14:creationId xmlns:p14="http://schemas.microsoft.com/office/powerpoint/2010/main" val="141599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true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nobody greater than You [Chorus: Praise the Lord, </a:t>
            </a:r>
          </a:p>
        </p:txBody>
      </p:sp>
    </p:spTree>
    <p:extLst>
      <p:ext uri="{BB962C8B-B14F-4D97-AF65-F5344CB8AC3E}">
        <p14:creationId xmlns:p14="http://schemas.microsoft.com/office/powerpoint/2010/main" val="149573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my soul (C'mon, c'mon, c'mon, c'mon) Praise the Lord, oh my soul (Praise the Lord, oh my soul) Praise</a:t>
            </a:r>
          </a:p>
        </p:txBody>
      </p:sp>
    </p:spTree>
    <p:extLst>
      <p:ext uri="{BB962C8B-B14F-4D97-AF65-F5344CB8AC3E}">
        <p14:creationId xmlns:p14="http://schemas.microsoft.com/office/powerpoint/2010/main" val="139239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Praise” </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60963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oh my soul Praise the Lord, oh my soul I won't be quiet, my God is alive How could I keep it</a:t>
            </a:r>
          </a:p>
        </p:txBody>
      </p:sp>
    </p:spTree>
    <p:extLst>
      <p:ext uri="{BB962C8B-B14F-4D97-AF65-F5344CB8AC3E}">
        <p14:creationId xmlns:p14="http://schemas.microsoft.com/office/powerpoint/2010/main" val="161531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inside? (How could I) I won't be quiet, my God is alive How could I keep it inside? (I won't keep quiet) I</a:t>
            </a:r>
          </a:p>
        </p:txBody>
      </p:sp>
    </p:spTree>
    <p:extLst>
      <p:ext uri="{BB962C8B-B14F-4D97-AF65-F5344CB8AC3E}">
        <p14:creationId xmlns:p14="http://schemas.microsoft.com/office/powerpoint/2010/main" val="255439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be quiet, my God is alive How could I keep it inside? (I </a:t>
            </a:r>
            <a:r>
              <a:rPr lang="en-US" sz="4000" dirty="0" err="1">
                <a:solidFill>
                  <a:schemeClr val="bg1"/>
                </a:solidFill>
                <a:latin typeface="Arial"/>
                <a:ea typeface="+mn-lt"/>
                <a:cs typeface="+mn-lt"/>
              </a:rPr>
              <a:t>gotta</a:t>
            </a:r>
            <a:r>
              <a:rPr lang="en-US" sz="4000" dirty="0">
                <a:solidFill>
                  <a:schemeClr val="bg1"/>
                </a:solidFill>
                <a:latin typeface="Arial"/>
                <a:ea typeface="+mn-lt"/>
                <a:cs typeface="+mn-lt"/>
              </a:rPr>
              <a:t>) Praise the Lord, oh my soul Jump, </a:t>
            </a:r>
          </a:p>
        </p:txBody>
      </p:sp>
    </p:spTree>
    <p:extLst>
      <p:ext uri="{BB962C8B-B14F-4D97-AF65-F5344CB8AC3E}">
        <p14:creationId xmlns:p14="http://schemas.microsoft.com/office/powerpoint/2010/main" val="84122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jump, jump, jump Let everything that has breath (Hey, hey) Praise the Lord (Hey, hey), praise the</a:t>
            </a:r>
          </a:p>
        </p:txBody>
      </p:sp>
    </p:spTree>
    <p:extLst>
      <p:ext uri="{BB962C8B-B14F-4D97-AF65-F5344CB8AC3E}">
        <p14:creationId xmlns:p14="http://schemas.microsoft.com/office/powerpoint/2010/main" val="3091200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Let everything, let everything that has breath</a:t>
            </a:r>
          </a:p>
          <a:p>
            <a:pPr marL="0" indent="0" algn="ctr">
              <a:buNone/>
            </a:pPr>
            <a:r>
              <a:rPr lang="en-US" sz="4000" dirty="0">
                <a:solidFill>
                  <a:schemeClr val="bg1"/>
                </a:solidFill>
                <a:latin typeface="Arial"/>
                <a:ea typeface="+mn-lt"/>
                <a:cs typeface="+mn-lt"/>
              </a:rPr>
              <a:t>(C'mon, c'mon, c'mon) Praise the Lord (C'mon, </a:t>
            </a:r>
          </a:p>
        </p:txBody>
      </p:sp>
    </p:spTree>
    <p:extLst>
      <p:ext uri="{BB962C8B-B14F-4D97-AF65-F5344CB8AC3E}">
        <p14:creationId xmlns:p14="http://schemas.microsoft.com/office/powerpoint/2010/main" val="99829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c'mon) Praise the Lord (C'mon, c'mon) (Let everything), Let everything that has breath Praise the</a:t>
            </a:r>
          </a:p>
        </p:txBody>
      </p:sp>
    </p:spTree>
    <p:extLst>
      <p:ext uri="{BB962C8B-B14F-4D97-AF65-F5344CB8AC3E}">
        <p14:creationId xmlns:p14="http://schemas.microsoft.com/office/powerpoint/2010/main" val="95682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praise the Lord, praise the Lord (Let everything), Let everything that has breath (Praise</a:t>
            </a:r>
          </a:p>
        </p:txBody>
      </p:sp>
    </p:spTree>
    <p:extLst>
      <p:ext uri="{BB962C8B-B14F-4D97-AF65-F5344CB8AC3E}">
        <p14:creationId xmlns:p14="http://schemas.microsoft.com/office/powerpoint/2010/main" val="170929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Praise the Lord, praise the Lord, praise the Lord</a:t>
            </a:r>
          </a:p>
        </p:txBody>
      </p:sp>
    </p:spTree>
    <p:extLst>
      <p:ext uri="{BB962C8B-B14F-4D97-AF65-F5344CB8AC3E}">
        <p14:creationId xmlns:p14="http://schemas.microsoft.com/office/powerpoint/2010/main" val="400362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a:t>
            </a: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(by 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1] It was my cross You bore So I could live in the freedom You died for And now my life is Yours</a:t>
            </a:r>
          </a:p>
        </p:txBody>
      </p:sp>
    </p:spTree>
    <p:extLst>
      <p:ext uri="{BB962C8B-B14F-4D97-AF65-F5344CB8AC3E}">
        <p14:creationId xmlns:p14="http://schemas.microsoft.com/office/powerpoint/2010/main" val="318213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52400" y="7620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Let's clap, one, two, hey Oh, yea Let everything that has breath Praise the Lord (You got it), praise the</a:t>
            </a:r>
          </a:p>
        </p:txBody>
      </p:sp>
    </p:spTree>
    <p:extLst>
      <p:ext uri="{BB962C8B-B14F-4D97-AF65-F5344CB8AC3E}">
        <p14:creationId xmlns:p14="http://schemas.microsoft.com/office/powerpoint/2010/main" val="790412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sing of Your goodness forevermore [Chorus] Worthy is Your name, Jesus You deserve</a:t>
            </a:r>
          </a:p>
        </p:txBody>
      </p:sp>
    </p:spTree>
    <p:extLst>
      <p:ext uri="{BB962C8B-B14F-4D97-AF65-F5344CB8AC3E}">
        <p14:creationId xmlns:p14="http://schemas.microsoft.com/office/powerpoint/2010/main" val="253585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praise Worthy is Your name Worthy is Your name, Jesus You deserve the praise Worthy is Your</a:t>
            </a:r>
          </a:p>
        </p:txBody>
      </p:sp>
    </p:spTree>
    <p:extLst>
      <p:ext uri="{BB962C8B-B14F-4D97-AF65-F5344CB8AC3E}">
        <p14:creationId xmlns:p14="http://schemas.microsoft.com/office/powerpoint/2010/main" val="2282699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[Verse 2] And now my shame is gone I stand amazed in Your love undeniable Your grace goes on</a:t>
            </a:r>
          </a:p>
        </p:txBody>
      </p:sp>
    </p:spTree>
    <p:extLst>
      <p:ext uri="{BB962C8B-B14F-4D97-AF65-F5344CB8AC3E}">
        <p14:creationId xmlns:p14="http://schemas.microsoft.com/office/powerpoint/2010/main" val="1215995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on And I will sing of Your goodness forevermore</a:t>
            </a:r>
          </a:p>
          <a:p>
            <a:pPr marL="0" indent="0" algn="ctr">
              <a:buNone/>
            </a:pPr>
            <a:r>
              <a:rPr lang="en-US" sz="4000" dirty="0">
                <a:solidFill>
                  <a:schemeClr val="bg1"/>
                </a:solidFill>
                <a:latin typeface="Arial"/>
                <a:ea typeface="+mn-lt"/>
                <a:cs typeface="+mn-lt"/>
              </a:rPr>
              <a:t>[Chorus] Worthy is Your name, Jesus You deserve</a:t>
            </a:r>
          </a:p>
        </p:txBody>
      </p:sp>
    </p:spTree>
    <p:extLst>
      <p:ext uri="{BB962C8B-B14F-4D97-AF65-F5344CB8AC3E}">
        <p14:creationId xmlns:p14="http://schemas.microsoft.com/office/powerpoint/2010/main" val="266084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praise Worthy is Your name Worthy is Your name, Jesus You deserve the praise Worthy is Your</a:t>
            </a:r>
          </a:p>
        </p:txBody>
      </p:sp>
    </p:spTree>
    <p:extLst>
      <p:ext uri="{BB962C8B-B14F-4D97-AF65-F5344CB8AC3E}">
        <p14:creationId xmlns:p14="http://schemas.microsoft.com/office/powerpoint/2010/main" val="130835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Worthy is Your name, Jesus You deserve the praise Worthy is Your name Worthy is Your name, </a:t>
            </a:r>
          </a:p>
        </p:txBody>
      </p:sp>
    </p:spTree>
    <p:extLst>
      <p:ext uri="{BB962C8B-B14F-4D97-AF65-F5344CB8AC3E}">
        <p14:creationId xmlns:p14="http://schemas.microsoft.com/office/powerpoint/2010/main" val="398660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You deserve the praise Worthy is Your name</a:t>
            </a:r>
          </a:p>
          <a:p>
            <a:pPr marL="0" indent="0" algn="ctr">
              <a:buNone/>
            </a:pPr>
            <a:r>
              <a:rPr lang="en-US" sz="4000" dirty="0">
                <a:solidFill>
                  <a:schemeClr val="bg1"/>
                </a:solidFill>
                <a:latin typeface="Arial"/>
                <a:ea typeface="+mn-lt"/>
                <a:cs typeface="+mn-lt"/>
              </a:rPr>
              <a:t>[Bridge] Be exalted now in the heavens As Your glory</a:t>
            </a:r>
          </a:p>
        </p:txBody>
      </p:sp>
    </p:spTree>
    <p:extLst>
      <p:ext uri="{BB962C8B-B14F-4D97-AF65-F5344CB8AC3E}">
        <p14:creationId xmlns:p14="http://schemas.microsoft.com/office/powerpoint/2010/main" val="2016819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fills this place You alone deserve our praise You're the name above all names Be exalted now in the</a:t>
            </a:r>
          </a:p>
        </p:txBody>
      </p:sp>
    </p:spTree>
    <p:extLst>
      <p:ext uri="{BB962C8B-B14F-4D97-AF65-F5344CB8AC3E}">
        <p14:creationId xmlns:p14="http://schemas.microsoft.com/office/powerpoint/2010/main" val="3124657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As Your glory fills this place You alone deserve our praise You're the name above all names</a:t>
            </a:r>
          </a:p>
        </p:txBody>
      </p:sp>
    </p:spTree>
    <p:extLst>
      <p:ext uri="{BB962C8B-B14F-4D97-AF65-F5344CB8AC3E}">
        <p14:creationId xmlns:p14="http://schemas.microsoft.com/office/powerpoint/2010/main" val="542966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 exalted now in the heavens As Your glory fills this place You alone deserve our praise You're the name</a:t>
            </a:r>
          </a:p>
        </p:txBody>
      </p:sp>
    </p:spTree>
    <p:extLst>
      <p:ext uri="{BB962C8B-B14F-4D97-AF65-F5344CB8AC3E}">
        <p14:creationId xmlns:p14="http://schemas.microsoft.com/office/powerpoint/2010/main" val="386498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Let everything, let everything that has breath</a:t>
            </a:r>
          </a:p>
          <a:p>
            <a:pPr marL="0" indent="0" algn="ctr">
              <a:buNone/>
            </a:pPr>
            <a:r>
              <a:rPr lang="en-US" sz="4000" dirty="0">
                <a:solidFill>
                  <a:schemeClr val="bg1"/>
                </a:solidFill>
                <a:latin typeface="Arial"/>
                <a:ea typeface="+mn-lt"/>
                <a:cs typeface="+mn-lt"/>
              </a:rPr>
              <a:t>Praise the Lord, praise the Lord (Let everything)</a:t>
            </a:r>
          </a:p>
        </p:txBody>
      </p:sp>
    </p:spTree>
    <p:extLst>
      <p:ext uri="{BB962C8B-B14F-4D97-AF65-F5344CB8AC3E}">
        <p14:creationId xmlns:p14="http://schemas.microsoft.com/office/powerpoint/2010/main" val="2089400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above all names Be exalted now in the heavens</a:t>
            </a:r>
          </a:p>
          <a:p>
            <a:pPr marL="0" indent="0" algn="ctr">
              <a:buNone/>
            </a:pPr>
            <a:r>
              <a:rPr lang="en-US" sz="4000" dirty="0">
                <a:solidFill>
                  <a:schemeClr val="bg1"/>
                </a:solidFill>
                <a:latin typeface="Arial"/>
                <a:ea typeface="+mn-lt"/>
                <a:cs typeface="+mn-lt"/>
              </a:rPr>
              <a:t>As Your glory fills this place You alone deserve our</a:t>
            </a:r>
          </a:p>
        </p:txBody>
      </p:sp>
    </p:spTree>
    <p:extLst>
      <p:ext uri="{BB962C8B-B14F-4D97-AF65-F5344CB8AC3E}">
        <p14:creationId xmlns:p14="http://schemas.microsoft.com/office/powerpoint/2010/main" val="853338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You're the name above all names Be exalted now in the heavens As Your glory fills this place You</a:t>
            </a:r>
          </a:p>
        </p:txBody>
      </p:sp>
    </p:spTree>
    <p:extLst>
      <p:ext uri="{BB962C8B-B14F-4D97-AF65-F5344CB8AC3E}">
        <p14:creationId xmlns:p14="http://schemas.microsoft.com/office/powerpoint/2010/main" val="2517230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alone deserve our praise You're the name above all names Be exalted now in the heavens As Your glory</a:t>
            </a:r>
          </a:p>
        </p:txBody>
      </p:sp>
    </p:spTree>
    <p:extLst>
      <p:ext uri="{BB962C8B-B14F-4D97-AF65-F5344CB8AC3E}">
        <p14:creationId xmlns:p14="http://schemas.microsoft.com/office/powerpoint/2010/main" val="343733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fills this place You alone deserve our praise You're the name above all names [Chorus] Worthy is Your</a:t>
            </a:r>
          </a:p>
        </p:txBody>
      </p:sp>
    </p:spTree>
    <p:extLst>
      <p:ext uri="{BB962C8B-B14F-4D97-AF65-F5344CB8AC3E}">
        <p14:creationId xmlns:p14="http://schemas.microsoft.com/office/powerpoint/2010/main" val="2549020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You deserve the praise Worthy is Your name Worthy is Your name, Jesus You deserve the</a:t>
            </a:r>
          </a:p>
        </p:txBody>
      </p:sp>
    </p:spTree>
    <p:extLst>
      <p:ext uri="{BB962C8B-B14F-4D97-AF65-F5344CB8AC3E}">
        <p14:creationId xmlns:p14="http://schemas.microsoft.com/office/powerpoint/2010/main" val="379533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praise Worthy is Your name.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153464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Speak Jesus”</a:t>
            </a:r>
          </a:p>
          <a:p>
            <a:pPr marL="0" indent="0" algn="ctr">
              <a:buNone/>
            </a:pPr>
            <a:r>
              <a:rPr lang="en-US" sz="4400" b="1" dirty="0">
                <a:solidFill>
                  <a:schemeClr val="bg1"/>
                </a:solidFill>
                <a:latin typeface="Arial"/>
                <a:ea typeface="+mn-lt"/>
                <a:cs typeface="+mn-lt"/>
              </a:rPr>
              <a:t>(by Charity Gayle)</a:t>
            </a:r>
          </a:p>
        </p:txBody>
      </p:sp>
    </p:spTree>
    <p:extLst>
      <p:ext uri="{BB962C8B-B14F-4D97-AF65-F5344CB8AC3E}">
        <p14:creationId xmlns:p14="http://schemas.microsoft.com/office/powerpoint/2010/main" val="2488033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to speak the name of Jesus Over every heart and every mind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 know there is peace</a:t>
            </a:r>
          </a:p>
        </p:txBody>
      </p:sp>
    </p:spTree>
    <p:extLst>
      <p:ext uri="{BB962C8B-B14F-4D97-AF65-F5344CB8AC3E}">
        <p14:creationId xmlns:p14="http://schemas.microsoft.com/office/powerpoint/2010/main" val="1838992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within Your presence I speak Jesus [Verse 2: I just want to speak the name of Jesus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every dark</a:t>
            </a:r>
          </a:p>
        </p:txBody>
      </p:sp>
    </p:spTree>
    <p:extLst>
      <p:ext uri="{BB962C8B-B14F-4D97-AF65-F5344CB8AC3E}">
        <p14:creationId xmlns:p14="http://schemas.microsoft.com/office/powerpoint/2010/main" val="2087098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addiction starts to break Declaring there is hope and there is freedom I speak Jesus [Chorus: Your name</a:t>
            </a:r>
          </a:p>
        </p:txBody>
      </p:sp>
    </p:spTree>
    <p:extLst>
      <p:ext uri="{BB962C8B-B14F-4D97-AF65-F5344CB8AC3E}">
        <p14:creationId xmlns:p14="http://schemas.microsoft.com/office/powerpoint/2010/main" val="378006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Let everything</a:t>
            </a:r>
            <a:r>
              <a:rPr lang="en-US" sz="4000" dirty="0">
                <a:solidFill>
                  <a:schemeClr val="bg1"/>
                </a:solidFill>
                <a:latin typeface="Arial"/>
                <a:ea typeface="+mn-lt"/>
                <a:cs typeface="+mn-lt"/>
              </a:rPr>
              <a:t> (Hey) that has breath (Hey) [Verse 1: I'll praise </a:t>
            </a:r>
            <a:r>
              <a:rPr lang="en-US" sz="4000" dirty="0" err="1">
                <a:solidFill>
                  <a:schemeClr val="bg1"/>
                </a:solidFill>
                <a:latin typeface="Arial"/>
                <a:ea typeface="+mn-lt"/>
                <a:cs typeface="+mn-lt"/>
              </a:rPr>
              <a:t>in the</a:t>
            </a:r>
            <a:r>
              <a:rPr lang="en-US" sz="4000" dirty="0">
                <a:solidFill>
                  <a:schemeClr val="bg1"/>
                </a:solidFill>
                <a:latin typeface="Arial"/>
                <a:ea typeface="+mn-lt"/>
                <a:cs typeface="+mn-lt"/>
              </a:rPr>
              <a:t> valley, praise on the mountain (Yeah)</a:t>
            </a:r>
          </a:p>
        </p:txBody>
      </p:sp>
    </p:spTree>
    <p:extLst>
      <p:ext uri="{BB962C8B-B14F-4D97-AF65-F5344CB8AC3E}">
        <p14:creationId xmlns:p14="http://schemas.microsoft.com/office/powerpoint/2010/main" val="2567090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power Your name is healing Your name is life Break every stronghold Shine through the shadows</a:t>
            </a:r>
          </a:p>
        </p:txBody>
      </p:sp>
    </p:spTree>
    <p:extLst>
      <p:ext uri="{BB962C8B-B14F-4D97-AF65-F5344CB8AC3E}">
        <p14:creationId xmlns:p14="http://schemas.microsoft.com/office/powerpoint/2010/main" val="3211766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Burn like a fire [Verse 3: I just want to speak the name of Jesus Over fear and all anxiety To every</a:t>
            </a:r>
          </a:p>
        </p:txBody>
      </p:sp>
    </p:spTree>
    <p:extLst>
      <p:ext uri="{BB962C8B-B14F-4D97-AF65-F5344CB8AC3E}">
        <p14:creationId xmlns:p14="http://schemas.microsoft.com/office/powerpoint/2010/main" val="3097179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held captive by depression I speak Jesus [Chorus: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 name is power Your name is</a:t>
            </a:r>
          </a:p>
        </p:txBody>
      </p:sp>
    </p:spTree>
    <p:extLst>
      <p:ext uri="{BB962C8B-B14F-4D97-AF65-F5344CB8AC3E}">
        <p14:creationId xmlns:p14="http://schemas.microsoft.com/office/powerpoint/2010/main" val="2738864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healing Your name is life (Yes, it is) Break every stronghold Shine through the shadows Burn like a</a:t>
            </a:r>
          </a:p>
        </p:txBody>
      </p:sp>
    </p:spTree>
    <p:extLst>
      <p:ext uri="{BB962C8B-B14F-4D97-AF65-F5344CB8AC3E}">
        <p14:creationId xmlns:p14="http://schemas.microsoft.com/office/powerpoint/2010/main" val="404148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fire (Your name is power) Your name is power (And we declare it now) Your name is healing (Your name</a:t>
            </a:r>
          </a:p>
        </p:txBody>
      </p:sp>
    </p:spTree>
    <p:extLst>
      <p:ext uri="{BB962C8B-B14F-4D97-AF65-F5344CB8AC3E}">
        <p14:creationId xmlns:p14="http://schemas.microsoft.com/office/powerpoint/2010/main" val="3797729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life) Your name is life (Break every stronghold) Break every stronghold And shine through the</a:t>
            </a:r>
          </a:p>
        </p:txBody>
      </p:sp>
    </p:spTree>
    <p:extLst>
      <p:ext uri="{BB962C8B-B14F-4D97-AF65-F5344CB8AC3E}">
        <p14:creationId xmlns:p14="http://schemas.microsoft.com/office/powerpoint/2010/main" val="2824654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shadows Burn like a fire  [Bridge: Shout Jesus from the mountains, Jesus in the streets Jesus in the</a:t>
            </a:r>
          </a:p>
        </p:txBody>
      </p:sp>
    </p:spTree>
    <p:extLst>
      <p:ext uri="{BB962C8B-B14F-4D97-AF65-F5344CB8AC3E}">
        <p14:creationId xmlns:p14="http://schemas.microsoft.com/office/powerpoint/2010/main" val="542162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over every enemy And Jesus for my family I speak the holy name, Jesus Oh-oh-oh-oh (</a:t>
            </a:r>
          </a:p>
        </p:txBody>
      </p:sp>
    </p:spTree>
    <p:extLst>
      <p:ext uri="{BB962C8B-B14F-4D97-AF65-F5344CB8AC3E}">
        <p14:creationId xmlns:p14="http://schemas.microsoft.com/office/powerpoint/2010/main" val="2690328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Oh-oh-oh-oh) Shout Jesus from the mountains, Jesus in the streets (Oh-oh-oh-oh) Jesus in the</a:t>
            </a:r>
          </a:p>
        </p:txBody>
      </p:sp>
    </p:spTree>
    <p:extLst>
      <p:ext uri="{BB962C8B-B14F-4D97-AF65-F5344CB8AC3E}">
        <p14:creationId xmlns:p14="http://schemas.microsoft.com/office/powerpoint/2010/main" val="196117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over every enemy Jesus for my family I speak the holy name, Jesus [Chorus: (Your name)</a:t>
            </a:r>
          </a:p>
        </p:txBody>
      </p:sp>
    </p:spTree>
    <p:extLst>
      <p:ext uri="{BB962C8B-B14F-4D97-AF65-F5344CB8AC3E}">
        <p14:creationId xmlns:p14="http://schemas.microsoft.com/office/powerpoint/2010/main" val="338638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I'll praise when I'm sure, praise when I'm doubting I'll praise when outnumbered, praise when surrounded</a:t>
            </a:r>
          </a:p>
        </p:txBody>
      </p:sp>
    </p:spTree>
    <p:extLst>
      <p:ext uri="{BB962C8B-B14F-4D97-AF65-F5344CB8AC3E}">
        <p14:creationId xmlns:p14="http://schemas.microsoft.com/office/powerpoint/2010/main" val="590630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is power (Your name is healing) Your name is healing (Your name is life) Your name is life</a:t>
            </a:r>
          </a:p>
        </p:txBody>
      </p:sp>
    </p:spTree>
    <p:extLst>
      <p:ext uri="{BB962C8B-B14F-4D97-AF65-F5344CB8AC3E}">
        <p14:creationId xmlns:p14="http://schemas.microsoft.com/office/powerpoint/2010/main" val="2611313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 every stronghold) Break every stronghold (Shine through the shadows) Shine through the</a:t>
            </a:r>
          </a:p>
        </p:txBody>
      </p:sp>
    </p:spTree>
    <p:extLst>
      <p:ext uri="{BB962C8B-B14F-4D97-AF65-F5344CB8AC3E}">
        <p14:creationId xmlns:p14="http://schemas.microsoft.com/office/powerpoint/2010/main" val="3935720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shadows (Burn like a fire) Burn like a fire (Come Holy Spirit) (Your name) Your name is power (Your name</a:t>
            </a:r>
          </a:p>
        </p:txBody>
      </p:sp>
    </p:spTree>
    <p:extLst>
      <p:ext uri="{BB962C8B-B14F-4D97-AF65-F5344CB8AC3E}">
        <p14:creationId xmlns:p14="http://schemas.microsoft.com/office/powerpoint/2010/main" val="901085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power) Your name is healing (Your name is healing, oh) Your name is life Break every stronghold</a:t>
            </a:r>
          </a:p>
        </p:txBody>
      </p:sp>
    </p:spTree>
    <p:extLst>
      <p:ext uri="{BB962C8B-B14F-4D97-AF65-F5344CB8AC3E}">
        <p14:creationId xmlns:p14="http://schemas.microsoft.com/office/powerpoint/2010/main" val="1382971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Shine through the shadows Burn like a fire [Verse 1: I just want to speak the name of Jesus Over every</a:t>
            </a:r>
          </a:p>
        </p:txBody>
      </p:sp>
    </p:spTree>
    <p:extLst>
      <p:ext uri="{BB962C8B-B14F-4D97-AF65-F5344CB8AC3E}">
        <p14:creationId xmlns:p14="http://schemas.microsoft.com/office/powerpoint/2010/main" val="357893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and every mind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 know there is peace within Your presence I speak Jesus [Bridge: Shout</a:t>
            </a:r>
          </a:p>
        </p:txBody>
      </p:sp>
    </p:spTree>
    <p:extLst>
      <p:ext uri="{BB962C8B-B14F-4D97-AF65-F5344CB8AC3E}">
        <p14:creationId xmlns:p14="http://schemas.microsoft.com/office/powerpoint/2010/main" val="3976408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from the mountains, Jesus in the streets Jesus in the darkness over every enemy Jesus for</a:t>
            </a:r>
          </a:p>
        </p:txBody>
      </p:sp>
    </p:spTree>
    <p:extLst>
      <p:ext uri="{BB962C8B-B14F-4D97-AF65-F5344CB8AC3E}">
        <p14:creationId xmlns:p14="http://schemas.microsoft.com/office/powerpoint/2010/main" val="2248254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family I speak the holy name, Jesus Shout Jesus from the mountains, Jesus in the streets Jesus in the</a:t>
            </a:r>
          </a:p>
        </p:txBody>
      </p:sp>
    </p:spTree>
    <p:extLst>
      <p:ext uri="{BB962C8B-B14F-4D97-AF65-F5344CB8AC3E}">
        <p14:creationId xmlns:p14="http://schemas.microsoft.com/office/powerpoint/2010/main" val="3198797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darkness over every enemy (Jesus for my family) Jesus for my family (Yeah) I speak the</a:t>
            </a:r>
          </a:p>
        </p:txBody>
      </p:sp>
    </p:spTree>
    <p:extLst>
      <p:ext uri="{BB962C8B-B14F-4D97-AF65-F5344CB8AC3E}">
        <p14:creationId xmlns:p14="http://schemas.microsoft.com/office/powerpoint/2010/main" val="3546580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name, Jesus (Shout Jesus, Jesus) Shout Jesus from the mountains, and Jesus in the streets (Oh-oh)</a:t>
            </a:r>
          </a:p>
        </p:txBody>
      </p:sp>
    </p:spTree>
    <p:extLst>
      <p:ext uri="{BB962C8B-B14F-4D97-AF65-F5344CB8AC3E}">
        <p14:creationId xmlns:p14="http://schemas.microsoft.com/office/powerpoint/2010/main" val="428607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praise is the waters my enemies drown in Chorus: As long as I'm breathing I've got a reason to</a:t>
            </a:r>
          </a:p>
        </p:txBody>
      </p:sp>
    </p:spTree>
    <p:extLst>
      <p:ext uri="{BB962C8B-B14F-4D97-AF65-F5344CB8AC3E}">
        <p14:creationId xmlns:p14="http://schemas.microsoft.com/office/powerpoint/2010/main" val="1164058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in the darkness over every enemy Jesus for my family I speak the holy name, Jesus [Outro:</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74423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Shout Jesus for my family Shout Jesus for our city I speak the holy name, Jesus.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163657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“Holy Forever”</a:t>
            </a:r>
          </a:p>
          <a:p>
            <a:pPr marL="0" indent="0" algn="ctr">
              <a:buNone/>
            </a:pPr>
            <a:r>
              <a:rPr lang="en-US" sz="4000" b="1" dirty="0">
                <a:solidFill>
                  <a:schemeClr val="bg1"/>
                </a:solidFill>
                <a:latin typeface="Arial"/>
                <a:ea typeface="+mn-lt"/>
                <a:cs typeface="+mn-lt"/>
              </a:rPr>
              <a:t>(by Chris Tomlin)</a:t>
            </a:r>
          </a:p>
        </p:txBody>
      </p:sp>
    </p:spTree>
    <p:extLst>
      <p:ext uri="{BB962C8B-B14F-4D97-AF65-F5344CB8AC3E}">
        <p14:creationId xmlns:p14="http://schemas.microsoft.com/office/powerpoint/2010/main" val="13900391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thousand generations falling down in worship To sing the song of ages to the Lamb And all who've</a:t>
            </a:r>
          </a:p>
        </p:txBody>
      </p:sp>
    </p:spTree>
    <p:extLst>
      <p:ext uri="{BB962C8B-B14F-4D97-AF65-F5344CB8AC3E}">
        <p14:creationId xmlns:p14="http://schemas.microsoft.com/office/powerpoint/2010/main" val="163316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gone before us, and all who will believe Will sing the song of ages to the Lamb Your name is the highest</a:t>
            </a:r>
          </a:p>
        </p:txBody>
      </p:sp>
    </p:spTree>
    <p:extLst>
      <p:ext uri="{BB962C8B-B14F-4D97-AF65-F5344CB8AC3E}">
        <p14:creationId xmlns:p14="http://schemas.microsoft.com/office/powerpoint/2010/main" val="2131300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is the greatest Your name stands above them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thrones and dominions All powers and</a:t>
            </a:r>
          </a:p>
        </p:txBody>
      </p:sp>
    </p:spTree>
    <p:extLst>
      <p:ext uri="{BB962C8B-B14F-4D97-AF65-F5344CB8AC3E}">
        <p14:creationId xmlns:p14="http://schemas.microsoft.com/office/powerpoint/2010/main" val="133729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positions Your name stands above them all And the angels cry, "Holy“ All creation cries, "Holy“ You are</a:t>
            </a:r>
          </a:p>
        </p:txBody>
      </p:sp>
    </p:spTree>
    <p:extLst>
      <p:ext uri="{BB962C8B-B14F-4D97-AF65-F5344CB8AC3E}">
        <p14:creationId xmlns:p14="http://schemas.microsoft.com/office/powerpoint/2010/main" val="2252225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lifted high, holy </a:t>
            </a:r>
            <a:r>
              <a:rPr lang="en-US" sz="4400" dirty="0" err="1">
                <a:solidFill>
                  <a:schemeClr val="bg1"/>
                </a:solidFill>
                <a:latin typeface="Arial"/>
                <a:ea typeface="+mn-lt"/>
                <a:cs typeface="+mn-lt"/>
              </a:rPr>
              <a:t>Holy</a:t>
            </a:r>
            <a:r>
              <a:rPr lang="en-US" sz="4400" dirty="0">
                <a:solidFill>
                  <a:schemeClr val="bg1"/>
                </a:solidFill>
                <a:latin typeface="Arial"/>
                <a:ea typeface="+mn-lt"/>
                <a:cs typeface="+mn-lt"/>
              </a:rPr>
              <a:t> forever If you've been forgiven, if you've been redeemed Sing the</a:t>
            </a:r>
          </a:p>
        </p:txBody>
      </p:sp>
    </p:spTree>
    <p:extLst>
      <p:ext uri="{BB962C8B-B14F-4D97-AF65-F5344CB8AC3E}">
        <p14:creationId xmlns:p14="http://schemas.microsoft.com/office/powerpoint/2010/main" val="1448583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song forever to the Lamb If you walk in freedom, if you bear His name Sing the song forever to the</a:t>
            </a:r>
          </a:p>
        </p:txBody>
      </p:sp>
    </p:spTree>
    <p:extLst>
      <p:ext uri="{BB962C8B-B14F-4D97-AF65-F5344CB8AC3E}">
        <p14:creationId xmlns:p14="http://schemas.microsoft.com/office/powerpoint/2010/main" val="220480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We'll sing the song forever and amen And the angels cry, "Holy“ All creation cries, "Holy“ You are</a:t>
            </a:r>
          </a:p>
        </p:txBody>
      </p:sp>
    </p:spTree>
    <p:extLst>
      <p:ext uri="{BB962C8B-B14F-4D97-AF65-F5344CB8AC3E}">
        <p14:creationId xmlns:p14="http://schemas.microsoft.com/office/powerpoint/2010/main" val="399542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the Lord, oh my soul (C'mon) Praise the Lord, oh my soul [Verse 2: I'll praise when I feel it, and I'll</a:t>
            </a:r>
          </a:p>
        </p:txBody>
      </p:sp>
    </p:spTree>
    <p:extLst>
      <p:ext uri="{BB962C8B-B14F-4D97-AF65-F5344CB8AC3E}">
        <p14:creationId xmlns:p14="http://schemas.microsoft.com/office/powerpoint/2010/main" val="2367451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lifted high,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Hear your people sing, "Holy“ To the King of kings, "Holy“ You will always be</a:t>
            </a:r>
          </a:p>
        </p:txBody>
      </p:sp>
    </p:spTree>
    <p:extLst>
      <p:ext uri="{BB962C8B-B14F-4D97-AF65-F5344CB8AC3E}">
        <p14:creationId xmlns:p14="http://schemas.microsoft.com/office/powerpoint/2010/main" val="2694742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Your name is the highest Your name is the greatest Your name stands above them</a:t>
            </a:r>
          </a:p>
        </p:txBody>
      </p:sp>
    </p:spTree>
    <p:extLst>
      <p:ext uri="{BB962C8B-B14F-4D97-AF65-F5344CB8AC3E}">
        <p14:creationId xmlns:p14="http://schemas.microsoft.com/office/powerpoint/2010/main" val="12258447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thrones and dominions All powers and positions Your name stands above them all, Jesus</a:t>
            </a:r>
          </a:p>
        </p:txBody>
      </p:sp>
    </p:spTree>
    <p:extLst>
      <p:ext uri="{BB962C8B-B14F-4D97-AF65-F5344CB8AC3E}">
        <p14:creationId xmlns:p14="http://schemas.microsoft.com/office/powerpoint/2010/main" val="1698921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is the highest Your name is the greatest Your name stands above them all (oh, stands above)</a:t>
            </a:r>
          </a:p>
        </p:txBody>
      </p:sp>
    </p:spTree>
    <p:extLst>
      <p:ext uri="{BB962C8B-B14F-4D97-AF65-F5344CB8AC3E}">
        <p14:creationId xmlns:p14="http://schemas.microsoft.com/office/powerpoint/2010/main" val="12620501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thrones and dominions All powers and positions Your name stands above them all And the angels</a:t>
            </a:r>
          </a:p>
        </p:txBody>
      </p:sp>
    </p:spTree>
    <p:extLst>
      <p:ext uri="{BB962C8B-B14F-4D97-AF65-F5344CB8AC3E}">
        <p14:creationId xmlns:p14="http://schemas.microsoft.com/office/powerpoint/2010/main" val="39811669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cry, "Holy“ All creation cries, "Holy“ You are lifted high,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(we cry "Holly forever") Hear</a:t>
            </a:r>
          </a:p>
        </p:txBody>
      </p:sp>
    </p:spTree>
    <p:extLst>
      <p:ext uri="{BB962C8B-B14F-4D97-AF65-F5344CB8AC3E}">
        <p14:creationId xmlns:p14="http://schemas.microsoft.com/office/powerpoint/2010/main" val="2065018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people sing "Holy" (we will sing) To the King of kings, (holy) holy (holy forever) You will always be</a:t>
            </a:r>
          </a:p>
        </p:txBody>
      </p:sp>
    </p:spTree>
    <p:extLst>
      <p:ext uri="{BB962C8B-B14F-4D97-AF65-F5344CB8AC3E}">
        <p14:creationId xmlns:p14="http://schemas.microsoft.com/office/powerpoint/2010/main" val="17049093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You will always be holy </a:t>
            </a:r>
            <a:r>
              <a:rPr lang="en-US" sz="4000" dirty="0" err="1">
                <a:solidFill>
                  <a:schemeClr val="bg1"/>
                </a:solidFill>
                <a:latin typeface="Arial"/>
                <a:ea typeface="+mn-lt"/>
                <a:cs typeface="+mn-lt"/>
              </a:rPr>
              <a:t>Holy</a:t>
            </a:r>
            <a:r>
              <a:rPr lang="en-US" sz="4000">
                <a:solidFill>
                  <a:schemeClr val="bg1"/>
                </a:solidFill>
                <a:latin typeface="Arial"/>
                <a:ea typeface="+mn-lt"/>
                <a:cs typeface="+mn-lt"/>
              </a:rPr>
              <a:t> forever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6653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267434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49802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when I don’t (Yeah) I'll praise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 know You’re still in control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praise is a weapon, </a:t>
            </a:r>
          </a:p>
        </p:txBody>
      </p:sp>
    </p:spTree>
    <p:extLst>
      <p:ext uri="{BB962C8B-B14F-4D97-AF65-F5344CB8AC3E}">
        <p14:creationId xmlns:p14="http://schemas.microsoft.com/office/powerpoint/2010/main" val="16441630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610171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4856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30177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866169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73405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94222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9275880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159729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9553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4980654"/>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17219</TotalTime>
  <Words>4061</Words>
  <Application>Microsoft Office PowerPoint</Application>
  <PresentationFormat>Widescreen</PresentationFormat>
  <Paragraphs>300</Paragraphs>
  <Slides>143</Slides>
  <Notes>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143</vt:i4>
      </vt:variant>
    </vt:vector>
  </HeadingPairs>
  <TitlesOfParts>
    <vt:vector size="153" baseType="lpstr">
      <vt:lpstr>Arial</vt:lpstr>
      <vt:lpstr>Calibri</vt:lpstr>
      <vt:lpstr>Calibri Light</vt:lpstr>
      <vt:lpstr>Tahoma</vt:lpstr>
      <vt:lpstr>Times New Roman</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824</cp:revision>
  <dcterms:created xsi:type="dcterms:W3CDTF">2009-08-18T08:19:59Z</dcterms:created>
  <dcterms:modified xsi:type="dcterms:W3CDTF">2024-07-05T23:25:37Z</dcterms:modified>
</cp:coreProperties>
</file>