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6"/>
  </p:notesMasterIdLst>
  <p:handoutMasterIdLst>
    <p:handoutMasterId r:id="rId47"/>
  </p:handoutMasterIdLst>
  <p:sldIdLst>
    <p:sldId id="1781"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83" r:id="rId30"/>
    <p:sldId id="1784" r:id="rId31"/>
    <p:sldId id="1785" r:id="rId32"/>
    <p:sldId id="1789" r:id="rId33"/>
    <p:sldId id="1786" r:id="rId34"/>
    <p:sldId id="1787" r:id="rId35"/>
    <p:sldId id="1788" r:id="rId36"/>
    <p:sldId id="969" r:id="rId37"/>
    <p:sldId id="970" r:id="rId38"/>
    <p:sldId id="971" r:id="rId39"/>
    <p:sldId id="972" r:id="rId40"/>
    <p:sldId id="973" r:id="rId41"/>
    <p:sldId id="974" r:id="rId42"/>
    <p:sldId id="975" r:id="rId43"/>
    <p:sldId id="1597" r:id="rId44"/>
    <p:sldId id="852" r:id="rId4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517942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 sea gave up the dead who were in it, and Death and Hades delivered up the dead who were in them. And they were judged, each one according to his works. 14 Then Death and Hades were cast into the lake of fire. This is the second death. 15 And anyone not found written in the Book of Life was cast into the lake of fire.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Christ has redeemed us from the curse of the law, having become a curse for us (for it is written, "Cursed is everyone who hangs on a tree"), 14 that the blessing of Abraham might come upon the Gentiles in Christ Jesus, that we might receive the promise of the Spirit through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2 For the woman who has a husband is bound by the law to her husband as long as he lives. But if the husband dies, she is released from the law of her husband.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7:38-40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38 So then he who gives her in marriage does well, but he who does not give her in marriage does better. 39 A wife is bound by law as long as her husband lives; but if her husband dies, she is at liberty to be married to whom she wishes, only in the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40 But she is happier if she remains as she is, according to my judgment--and I think I also have the Spirit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2:12-17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But these, like natural brute beasts made to be caught and destroyed, speak evil of the things they do not understand, and will utterly perish in their own corruption,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13 and will receive the wages of unrighteousness, as those who count it pleasure to carouse in the daytime. They are spots and blemishes, carousing in their own deceptions while they feast with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having eyes full of adultery and that cannot cease from sin, beguiling unstable souls. They have a heart trained in covetous practices, and are accursed children. 15 They have forsaken the right way and gone astray, following the way of Balaam the son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Beor</a:t>
            </a:r>
            <a:r>
              <a:rPr lang="en-US" sz="4000" dirty="0">
                <a:effectLst/>
                <a:latin typeface="Verdana" panose="020B0604030504040204" pitchFamily="34" charset="0"/>
                <a:ea typeface="Calibri" panose="020F0502020204030204" pitchFamily="34" charset="0"/>
                <a:cs typeface="Times New Roman" panose="02020603050405020304" pitchFamily="18" charset="0"/>
              </a:rPr>
              <a:t>, who loved the wages of unrighteousness;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16 but he was rebuked for his iniquity: a dumb donkey speaking with a man's voice restrained the madness of the prophet. 17 These are wells without water, clouds carried by a tempest, for whom is reserved the blackness of darkness forever.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3 So then if, while her husband lives, she marries another man, she will be called an adulteress; but if her husband dies, she is free from that law, so that she is no adulteress, though she has married another man.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Having Become Dead to The Law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7:1-6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July 3,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5:19-21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Now the works of the flesh are evident, which are: adultery, fornication, uncleanness, lewdness, 20 idolatry, sorcery, hatred, contentions, jealousies, outbursts of wrath, selfish ambitions, dissensions, heresies,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envy, murders, drunkenness, revelries, and the like; of which I tell you beforehand, just as I also told you in time past, that those who practice such things will not inherit the kingdom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4 Therefore, my brethren, you also have become dead to the law through the body of Christ, that you may be married to another-- to Him who was raised from the dead, that we should bear fruit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b="1" u="sng" dirty="0">
              <a:effectLst/>
              <a:latin typeface="Verdana" panose="020B0604030504040204" pitchFamily="34" charset="0"/>
              <a:ea typeface="Calibri" panose="020F0502020204030204" pitchFamily="34" charset="0"/>
              <a:cs typeface="Calibri" panose="020F0502020204030204" pitchFamily="34"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5:17-18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not think that I came to destroy the Law or the Prophets. I did not come to destroy but to fulfill.</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assuredly, I say to you, till heaven and earth pass away, one jot or one tittle will by no means pass from the law till all is fulfilled.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3:8-9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He who sins is of the devil, for the devil has sinned from the beginning. For this purpose the Son of God was manifested, that He might destroy the works of the devil.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Whoever has been born of God does not sin, for His seed remains in him; and he cannot sin, because he has been born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1:9-11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And this I pray, that your love may abound still more and more in knowledge and all discernment, 10 that you may approve the things that are excellent, that you may be sincere and without offense till the day of Christ, 11 being filled with the fruits of righteousness which are by Jesus Christ, to the glory and praise of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5:22-23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the fruit of the Spirit is love, joy, peace, longsuffering, kindness, goodness, faithfulness, 23 gentleness, self-control. Against such there is no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5 For when we were in the flesh, the sinful passions which were aroused by the law were at work in our members to bear fruit to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8455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Are you so foolish? Having begun in the Spirit, are you now being made perfect by the flesh?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2261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Romans 7:1-6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1 Or do you not know, brethren (for I speak to those who know the law), that the law has dominion over a man as long as he lives? 2 For the woman who has a husband is bound by the law to her husband as long as he lives. But if the husband dies, she is released from the law of her husband.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5:24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those who are Christ's have crucified the flesh with its passions and desires.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6 But now we have been delivered from the law, having died to what we were held by, so that we should serve in the newness of the Spirit and not in the oldness of the letter.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4783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6 But now we have been delivered from the law, having died to what we were held by, so that we should serve in the newness of the Spirit and not in the oldness of the letter.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4927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5:17-21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Therefore, if anyone is in Christ, he is a new creation; old things have passed away; behold, all things have become new. 18 Now all things are of God, who has reconciled us to Himself through Jesus Christ, and has given us the ministry of reconciliation,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6168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that is, that God was in Christ reconciling the world to Himself, not imputing their trespasses to them, and has committed to us the word of reconciliation. 20 Now then, we are ambassadors for Christ, as though God were pleading through us: we implore you on Christ's behalf, be reconciled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48479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For He made Him who knew no sin to be sin for us, that we might become the righteousness of God in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5338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3 So then if, while her husband lives, she marries another man, she will be called an adulteress; but if her husband dies, she is free from that law, so that she is no adulteress, though she has married another man. 4 Therefore, my brethren, you also have become dead to the law through the body of Christ, that you may be married to another-- to Him who was raised from the dead, that we should bear fruit to God.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5 For when we were in the flesh, the sinful passions which were aroused by the law were at work in our members to bear fruit to death. 6 But now we have been delivered from the law, having died to what we were held by, so that we should serve in the newness of the Spirit and not in the oldness of the letter.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1 Or do you not know, brethren (for I speak to those who know the law), that the law has dominion over a man as long as he lives?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9:27-28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And as it is appointed for men to die once, but after this the judgment, 28 so Christ was offered once to bear the sins of many. To those who eagerly wait for Him He will appear a second time, apart from sin, for salvation.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20:11-15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Then I saw a great white throne and Him who sat on it, from whose face the earth and the heaven fled away. And there was found no place for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And I saw the dead, small and great, standing before God, and books were opened. And another book was opened, which is the Book of Life. And the dead were judged according to their works, by the things which were written in the books.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16918</TotalTime>
  <Words>2217</Words>
  <Application>Microsoft Office PowerPoint</Application>
  <PresentationFormat>Widescreen</PresentationFormat>
  <Paragraphs>218</Paragraphs>
  <Slides>43</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826</cp:revision>
  <dcterms:created xsi:type="dcterms:W3CDTF">2009-08-18T08:19:59Z</dcterms:created>
  <dcterms:modified xsi:type="dcterms:W3CDTF">2024-07-04T21:14:19Z</dcterms:modified>
</cp:coreProperties>
</file>