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1778"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9978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I find then a law, that evil is present with me, the one who wills to do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The LORD looks down from heaven upon the children of men, To see if there are any who understand, who seek God. 3 They have all turned aside, They have together become corrupt;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3:10-18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As it is written: "There is none righteous, no, not one; 11 There is none who understands; There is none who seeks after God. 12 They have all turned aside; They have together become unprofitable;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"Their throat is an open tomb; With their tongues they have practiced deceit"; "The poison of asps is under their lips"; 14 "Whose mouth is full of cursing and bitterness." 15 "Their feet are swift to shed blood; 16 Destruction and misery are in their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the way of peace they have not known." 18 "There is no fear of God before their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For I delight in the law of God according to the inward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his delight is in the law of the LORD, And in His law he meditates day and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law of the Spirit of life in Christ Jesus has made me free from the law of sin and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according to His abundant mercy has begotten us again to a living hope through the resurrection of Jesus Christ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to an inheritance incorruptible and undefiled and that does not fade away, reserved in heaven for you, 5 who are kept by the power of God through faith for salvation ready to be revealed in the last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Law of My Mind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7:20-25</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24,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15:56-58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56 The sting of death is sin, and the strength of sin is the law. 57 But thanks be to God, who gives us the victory through our Lord Jesus Christ. 58 Therefore, my beloved brethren, be steadfast, immovable, always abounding in the work of the Lord, knowing that your labor is not in vain in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are of God, little children, and have overcome them, because He who is in you is greater than he who is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O wretched man that I am! Who will deliver me from this body of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Calibri" panose="020F0502020204030204" pitchFamily="34" charset="0"/>
              </a:rPr>
              <a:t>1 Corinthians 15:50-54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I thank God--through Jesus Christ our Lord! So then, with the mind I myself serve the law of God, but with the flesh the law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now having been set free from sin, and having become slaves of God, you have your fruit to holiness, and the end, everlasting life. 23 For the wages of sin is death, but the gift of God is eternal life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8:34-36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Jesus answered them</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"Most assuredly, I say to you, whoever commits sin is a slave of sin.</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a slave does not abide in the house forever, but a son abides forever. </a:t>
            </a:r>
            <a:r>
              <a:rPr lang="en-US" sz="4000" dirty="0">
                <a:effectLst/>
                <a:latin typeface="Verdana" panose="020B0604030504040204" pitchFamily="34" charset="0"/>
                <a:ea typeface="Calibri" panose="020F0502020204030204" pitchFamily="34" charset="0"/>
                <a:cs typeface="Times New Roman" panose="02020603050405020304" pitchFamily="18" charset="0"/>
              </a:rPr>
              <a:t>36</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Therefore if the Son makes you free, you shall be free indeed.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7:20-25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if I do what I will not to do, it is no longer I who do it, but sin that dwells in me. 21 I find then a law, that evil is present with me, the one who wills to do good. 22 For I delight in the law of God according to the inward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 24 O wretched man that I am! Who will deliver me from this body of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25 I thank God--through Jesus Christ our Lord! So then, with the mind I myself serve the law of God, but with the flesh the law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Now if I do what I will not to do, it is no longer I who do it, but sin that dwells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according to His abundant mercy has begotten us again to a living hope through the resurrection of Jesus Christ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 to an inheritance incorruptible and undefiled and that does not fade away, reserved in heaven for you, 5 who are kept by the power of God through faith for salvation ready to be revealed in the last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16978</TotalTime>
  <Words>1671</Words>
  <Application>Microsoft Office PowerPoint</Application>
  <PresentationFormat>Widescreen</PresentationFormat>
  <Paragraphs>164</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817</cp:revision>
  <dcterms:created xsi:type="dcterms:W3CDTF">2009-08-18T08:19:59Z</dcterms:created>
  <dcterms:modified xsi:type="dcterms:W3CDTF">2024-07-25T04:15:29Z</dcterms:modified>
</cp:coreProperties>
</file>