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 id="2147483722" r:id="rId3"/>
  </p:sldMasterIdLst>
  <p:notesMasterIdLst>
    <p:notesMasterId r:id="rId156"/>
  </p:notesMasterIdLst>
  <p:sldIdLst>
    <p:sldId id="257" r:id="rId4"/>
    <p:sldId id="1014" r:id="rId5"/>
    <p:sldId id="1775" r:id="rId6"/>
    <p:sldId id="1776" r:id="rId7"/>
    <p:sldId id="1777" r:id="rId8"/>
    <p:sldId id="1778" r:id="rId9"/>
    <p:sldId id="1779" r:id="rId10"/>
    <p:sldId id="1004" r:id="rId11"/>
    <p:sldId id="1005" r:id="rId12"/>
    <p:sldId id="1006" r:id="rId13"/>
    <p:sldId id="1228" r:id="rId14"/>
    <p:sldId id="1229" r:id="rId15"/>
    <p:sldId id="1230" r:id="rId16"/>
    <p:sldId id="1231" r:id="rId17"/>
    <p:sldId id="1011" r:id="rId18"/>
    <p:sldId id="1012" r:id="rId19"/>
    <p:sldId id="1013" r:id="rId20"/>
    <p:sldId id="1600" r:id="rId21"/>
    <p:sldId id="1780" r:id="rId22"/>
    <p:sldId id="1781" r:id="rId23"/>
    <p:sldId id="1409" r:id="rId24"/>
    <p:sldId id="1410" r:id="rId25"/>
    <p:sldId id="321" r:id="rId26"/>
    <p:sldId id="322" r:id="rId27"/>
    <p:sldId id="1270" r:id="rId28"/>
    <p:sldId id="1330" r:id="rId29"/>
    <p:sldId id="1331" r:id="rId30"/>
    <p:sldId id="1332" r:id="rId31"/>
    <p:sldId id="1333" r:id="rId32"/>
    <p:sldId id="1334" r:id="rId33"/>
    <p:sldId id="1335" r:id="rId34"/>
    <p:sldId id="1336" r:id="rId35"/>
    <p:sldId id="1337" r:id="rId36"/>
    <p:sldId id="1338" r:id="rId37"/>
    <p:sldId id="1525" r:id="rId38"/>
    <p:sldId id="1526" r:id="rId39"/>
    <p:sldId id="1341" r:id="rId40"/>
    <p:sldId id="1342" r:id="rId41"/>
    <p:sldId id="1233" r:id="rId42"/>
    <p:sldId id="1234" r:id="rId43"/>
    <p:sldId id="1343" r:id="rId44"/>
    <p:sldId id="1344" r:id="rId45"/>
    <p:sldId id="1136" r:id="rId46"/>
    <p:sldId id="426" r:id="rId47"/>
    <p:sldId id="427" r:id="rId48"/>
    <p:sldId id="462" r:id="rId49"/>
    <p:sldId id="440" r:id="rId50"/>
    <p:sldId id="441" r:id="rId51"/>
    <p:sldId id="442" r:id="rId52"/>
    <p:sldId id="443" r:id="rId53"/>
    <p:sldId id="445" r:id="rId54"/>
    <p:sldId id="451" r:id="rId55"/>
    <p:sldId id="447" r:id="rId56"/>
    <p:sldId id="448" r:id="rId57"/>
    <p:sldId id="1504" r:id="rId58"/>
    <p:sldId id="1505" r:id="rId59"/>
    <p:sldId id="419" r:id="rId60"/>
    <p:sldId id="420" r:id="rId61"/>
    <p:sldId id="421" r:id="rId62"/>
    <p:sldId id="1506" r:id="rId63"/>
    <p:sldId id="1507" r:id="rId64"/>
    <p:sldId id="1508" r:id="rId65"/>
    <p:sldId id="1509" r:id="rId66"/>
    <p:sldId id="1510" r:id="rId67"/>
    <p:sldId id="1511" r:id="rId68"/>
    <p:sldId id="1512" r:id="rId69"/>
    <p:sldId id="1529" r:id="rId70"/>
    <p:sldId id="1530" r:id="rId71"/>
    <p:sldId id="1531" r:id="rId72"/>
    <p:sldId id="1532" r:id="rId73"/>
    <p:sldId id="1533" r:id="rId74"/>
    <p:sldId id="1534" r:id="rId75"/>
    <p:sldId id="1535" r:id="rId76"/>
    <p:sldId id="1536" r:id="rId77"/>
    <p:sldId id="1537" r:id="rId78"/>
    <p:sldId id="1538" r:id="rId79"/>
    <p:sldId id="1539" r:id="rId80"/>
    <p:sldId id="1540" r:id="rId81"/>
    <p:sldId id="1541" r:id="rId82"/>
    <p:sldId id="1542" r:id="rId83"/>
    <p:sldId id="1543" r:id="rId84"/>
    <p:sldId id="1544" r:id="rId85"/>
    <p:sldId id="1545" r:id="rId86"/>
    <p:sldId id="1546" r:id="rId87"/>
    <p:sldId id="1547" r:id="rId88"/>
    <p:sldId id="1548" r:id="rId89"/>
    <p:sldId id="1549" r:id="rId90"/>
    <p:sldId id="1550" r:id="rId91"/>
    <p:sldId id="1551" r:id="rId92"/>
    <p:sldId id="1552" r:id="rId93"/>
    <p:sldId id="1553" r:id="rId94"/>
    <p:sldId id="1795" r:id="rId95"/>
    <p:sldId id="1796" r:id="rId96"/>
    <p:sldId id="1797" r:id="rId97"/>
    <p:sldId id="1798" r:id="rId98"/>
    <p:sldId id="1799" r:id="rId99"/>
    <p:sldId id="1800" r:id="rId100"/>
    <p:sldId id="1801" r:id="rId101"/>
    <p:sldId id="1802" r:id="rId102"/>
    <p:sldId id="1803" r:id="rId103"/>
    <p:sldId id="1804" r:id="rId104"/>
    <p:sldId id="1805" r:id="rId105"/>
    <p:sldId id="1806" r:id="rId106"/>
    <p:sldId id="1807" r:id="rId107"/>
    <p:sldId id="1808" r:id="rId108"/>
    <p:sldId id="1809" r:id="rId109"/>
    <p:sldId id="1810" r:id="rId110"/>
    <p:sldId id="1811" r:id="rId111"/>
    <p:sldId id="1812" r:id="rId112"/>
    <p:sldId id="1813" r:id="rId113"/>
    <p:sldId id="1814" r:id="rId114"/>
    <p:sldId id="1815" r:id="rId115"/>
    <p:sldId id="1816" r:id="rId116"/>
    <p:sldId id="1817" r:id="rId117"/>
    <p:sldId id="1818" r:id="rId118"/>
    <p:sldId id="887" r:id="rId119"/>
    <p:sldId id="698" r:id="rId120"/>
    <p:sldId id="258" r:id="rId121"/>
    <p:sldId id="767" r:id="rId122"/>
    <p:sldId id="259" r:id="rId123"/>
    <p:sldId id="617" r:id="rId124"/>
    <p:sldId id="615" r:id="rId125"/>
    <p:sldId id="616" r:id="rId126"/>
    <p:sldId id="260" r:id="rId127"/>
    <p:sldId id="518" r:id="rId128"/>
    <p:sldId id="704" r:id="rId129"/>
    <p:sldId id="706" r:id="rId130"/>
    <p:sldId id="707" r:id="rId131"/>
    <p:sldId id="709" r:id="rId132"/>
    <p:sldId id="708" r:id="rId133"/>
    <p:sldId id="519" r:id="rId134"/>
    <p:sldId id="520" r:id="rId135"/>
    <p:sldId id="522" r:id="rId136"/>
    <p:sldId id="614" r:id="rId137"/>
    <p:sldId id="717" r:id="rId138"/>
    <p:sldId id="712" r:id="rId139"/>
    <p:sldId id="713" r:id="rId140"/>
    <p:sldId id="882" r:id="rId141"/>
    <p:sldId id="720" r:id="rId142"/>
    <p:sldId id="724" r:id="rId143"/>
    <p:sldId id="722" r:id="rId144"/>
    <p:sldId id="785" r:id="rId145"/>
    <p:sldId id="969" r:id="rId146"/>
    <p:sldId id="970" r:id="rId147"/>
    <p:sldId id="971" r:id="rId148"/>
    <p:sldId id="972" r:id="rId149"/>
    <p:sldId id="973" r:id="rId150"/>
    <p:sldId id="974" r:id="rId151"/>
    <p:sldId id="975" r:id="rId152"/>
    <p:sldId id="1597" r:id="rId153"/>
    <p:sldId id="830" r:id="rId154"/>
    <p:sldId id="885" r:id="rId1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44" autoAdjust="0"/>
    <p:restoredTop sz="94660"/>
  </p:normalViewPr>
  <p:slideViewPr>
    <p:cSldViewPr>
      <p:cViewPr varScale="1">
        <p:scale>
          <a:sx n="95" d="100"/>
          <a:sy n="95" d="100"/>
        </p:scale>
        <p:origin x="66" y="27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theme" Target="theme/theme1.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tableStyles" Target="tableStyle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notesMaster" Target="notesMasters/notesMaster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8/24/2024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134</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107369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1181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7847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52078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339768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4178326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3844392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365732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3316170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832315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126560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5333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3860769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2014176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40756236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1288348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922691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05484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93410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6991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49052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87309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1618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30467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60704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56659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98232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31866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7992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654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5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9407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0622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8531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971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06535680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828881619"/>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80251919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than before I </a:t>
            </a:r>
            <a:r>
              <a:rPr lang="en-US" sz="4000" dirty="0" err="1">
                <a:solidFill>
                  <a:schemeClr val="bg1"/>
                </a:solidFill>
                <a:latin typeface="Arial" panose="020B0604020202020204" pitchFamily="34" charset="0"/>
                <a:ea typeface="+mn-lt"/>
                <a:cs typeface="Arial" panose="020B0604020202020204" pitchFamily="34" charset="0"/>
              </a:rPr>
              <a:t>gotta</a:t>
            </a:r>
            <a:r>
              <a:rPr lang="en-US" sz="4000" dirty="0">
                <a:solidFill>
                  <a:schemeClr val="bg1"/>
                </a:solidFill>
                <a:latin typeface="Arial" panose="020B0604020202020204" pitchFamily="34" charset="0"/>
                <a:ea typeface="+mn-lt"/>
                <a:cs typeface="Arial" panose="020B0604020202020204" pitchFamily="34" charset="0"/>
              </a:rPr>
              <a:t> scream louder yeah </a:t>
            </a:r>
            <a:r>
              <a:rPr lang="en-US" sz="4000" dirty="0" err="1">
                <a:solidFill>
                  <a:schemeClr val="bg1"/>
                </a:solidFill>
                <a:latin typeface="Arial" panose="020B0604020202020204" pitchFamily="34" charset="0"/>
                <a:ea typeface="+mn-lt"/>
                <a:cs typeface="Arial" panose="020B0604020202020204" pitchFamily="34" charset="0"/>
              </a:rPr>
              <a:t>yeah</a:t>
            </a:r>
            <a:r>
              <a:rPr lang="en-US" sz="4000" dirty="0">
                <a:solidFill>
                  <a:schemeClr val="bg1"/>
                </a:solidFill>
                <a:latin typeface="Arial" panose="020B0604020202020204" pitchFamily="34" charset="0"/>
                <a:ea typeface="+mn-lt"/>
                <a:cs typeface="Arial" panose="020B0604020202020204" pitchFamily="34" charset="0"/>
              </a:rPr>
              <a:t> Freedom (freedom) Freedom (freedom)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God We behold You tonight Jesus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(Come on, come on)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a:t>
            </a:r>
          </a:p>
        </p:txBody>
      </p:sp>
    </p:spTree>
    <p:extLst>
      <p:ext uri="{BB962C8B-B14F-4D97-AF65-F5344CB8AC3E}">
        <p14:creationId xmlns:p14="http://schemas.microsoft.com/office/powerpoint/2010/main" val="14626558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ah,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(come on, look at his face) My beloved is the most beautiful Among thousands and</a:t>
            </a:r>
          </a:p>
        </p:txBody>
      </p:sp>
    </p:spTree>
    <p:extLst>
      <p:ext uri="{BB962C8B-B14F-4D97-AF65-F5344CB8AC3E}">
        <p14:creationId xmlns:p14="http://schemas.microsoft.com/office/powerpoint/2010/main" val="37219288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thousands My beloved is the most beautiful Among thousands and thousands My beloved is</a:t>
            </a:r>
          </a:p>
        </p:txBody>
      </p:sp>
    </p:spTree>
    <p:extLst>
      <p:ext uri="{BB962C8B-B14F-4D97-AF65-F5344CB8AC3E}">
        <p14:creationId xmlns:p14="http://schemas.microsoft.com/office/powerpoint/2010/main" val="10782879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most beautiful Among thousands and thousands My beloved is the most beautiful Among thousands, </a:t>
            </a:r>
          </a:p>
        </p:txBody>
      </p:sp>
    </p:spTree>
    <p:extLst>
      <p:ext uri="{BB962C8B-B14F-4D97-AF65-F5344CB8AC3E}">
        <p14:creationId xmlns:p14="http://schemas.microsoft.com/office/powerpoint/2010/main" val="22881914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yeah, (come on)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(come on, sing)</a:t>
            </a:r>
          </a:p>
        </p:txBody>
      </p:sp>
    </p:spTree>
    <p:extLst>
      <p:ext uri="{BB962C8B-B14F-4D97-AF65-F5344CB8AC3E}">
        <p14:creationId xmlns:p14="http://schemas.microsoft.com/office/powerpoint/2010/main" val="415954773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And Yours is the kingdom Yours is the power Yours is the glory</a:t>
            </a:r>
          </a:p>
        </p:txBody>
      </p:sp>
    </p:spTree>
    <p:extLst>
      <p:ext uri="{BB962C8B-B14F-4D97-AF65-F5344CB8AC3E}">
        <p14:creationId xmlns:p14="http://schemas.microsoft.com/office/powerpoint/2010/main" val="1080657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forever, Amen And Yours is the kingdom Yours is the power Yours is the glory forever, Amen Oh Yours is</a:t>
            </a:r>
          </a:p>
        </p:txBody>
      </p:sp>
    </p:spTree>
    <p:extLst>
      <p:ext uri="{BB962C8B-B14F-4D97-AF65-F5344CB8AC3E}">
        <p14:creationId xmlns:p14="http://schemas.microsoft.com/office/powerpoint/2010/main" val="22545561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the kingdom Yours is the power Yours is the glory forever, Amen Oh Yours is the kingdom</a:t>
            </a:r>
          </a:p>
        </p:txBody>
      </p:sp>
    </p:spTree>
    <p:extLst>
      <p:ext uri="{BB962C8B-B14F-4D97-AF65-F5344CB8AC3E}">
        <p14:creationId xmlns:p14="http://schemas.microsoft.com/office/powerpoint/2010/main" val="16114582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Yours is the power Yours is the glory forever, Amen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p>
        </p:txBody>
      </p:sp>
    </p:spTree>
    <p:extLst>
      <p:ext uri="{BB962C8B-B14F-4D97-AF65-F5344CB8AC3E}">
        <p14:creationId xmlns:p14="http://schemas.microsoft.com/office/powerpoint/2010/main" val="40568809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ahh ah  ah(say His name)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And Yours is the</a:t>
            </a:r>
          </a:p>
        </p:txBody>
      </p:sp>
    </p:spTree>
    <p:extLst>
      <p:ext uri="{BB962C8B-B14F-4D97-AF65-F5344CB8AC3E}">
        <p14:creationId xmlns:p14="http://schemas.microsoft.com/office/powerpoint/2010/main" val="1237943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a:t>
            </a:r>
            <a:r>
              <a:rPr lang="en-US" sz="4000" dirty="0" err="1">
                <a:solidFill>
                  <a:schemeClr val="bg1"/>
                </a:solidFill>
                <a:latin typeface="Arial" panose="020B0604020202020204" pitchFamily="34" charset="0"/>
                <a:ea typeface="+mn-lt"/>
                <a:cs typeface="Arial" panose="020B0604020202020204" pitchFamily="34" charset="0"/>
              </a:rPr>
              <a:t>Freedom</a:t>
            </a:r>
            <a:r>
              <a:rPr lang="en-US" sz="4000" dirty="0">
                <a:solidFill>
                  <a:schemeClr val="bg1"/>
                </a:solidFill>
                <a:latin typeface="Arial" panose="020B0604020202020204" pitchFamily="34" charset="0"/>
                <a:ea typeface="+mn-lt"/>
                <a:cs typeface="Arial" panose="020B0604020202020204" pitchFamily="34" charset="0"/>
              </a:rPr>
              <a:t> (freedom) Freedom (freedom) Freedom (thank you for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kingdom Yours is the power Yours is the glory forever, Amen And Yours is the kingdom Yours is the</a:t>
            </a:r>
          </a:p>
        </p:txBody>
      </p:sp>
    </p:spTree>
    <p:extLst>
      <p:ext uri="{BB962C8B-B14F-4D97-AF65-F5344CB8AC3E}">
        <p14:creationId xmlns:p14="http://schemas.microsoft.com/office/powerpoint/2010/main" val="23318372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power Yours is the glory forever, Amen And Yours is the kingdom Yours is the power Yours is the glory</a:t>
            </a:r>
          </a:p>
        </p:txBody>
      </p:sp>
    </p:spTree>
    <p:extLst>
      <p:ext uri="{BB962C8B-B14F-4D97-AF65-F5344CB8AC3E}">
        <p14:creationId xmlns:p14="http://schemas.microsoft.com/office/powerpoint/2010/main" val="172311483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forever, Amen And Yours is the kingdom Yours is the power Yours is the glory forever, Amen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a:t>
            </a:r>
          </a:p>
        </p:txBody>
      </p:sp>
    </p:spTree>
    <p:extLst>
      <p:ext uri="{BB962C8B-B14F-4D97-AF65-F5344CB8AC3E}">
        <p14:creationId xmlns:p14="http://schemas.microsoft.com/office/powerpoint/2010/main" val="32022759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ah(this is your time to</a:t>
            </a:r>
          </a:p>
        </p:txBody>
      </p:sp>
    </p:spTree>
    <p:extLst>
      <p:ext uri="{BB962C8B-B14F-4D97-AF65-F5344CB8AC3E}">
        <p14:creationId xmlns:p14="http://schemas.microsoft.com/office/powerpoint/2010/main" val="12565472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pour it out)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endParaRPr lang="en-US" sz="4000" dirty="0">
              <a:solidFill>
                <a:schemeClr val="bg1"/>
              </a:solidFill>
              <a:latin typeface="Arial"/>
              <a:ea typeface="+mn-lt"/>
              <a:cs typeface="+mn-lt"/>
            </a:endParaRP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426847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3639648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20032608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76200" y="0"/>
            <a:ext cx="12115800" cy="6858000"/>
          </a:xfrm>
          <a:prstGeom prst="rect">
            <a:avLst/>
          </a:prstGeom>
          <a:noFill/>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773382" y="-30480"/>
            <a:ext cx="8686800" cy="3046988"/>
          </a:xfrm>
          <a:prstGeom prst="rect">
            <a:avLst/>
          </a:prstGeom>
          <a:noFill/>
        </p:spPr>
        <p:txBody>
          <a:bodyPr wrap="square" rtlCol="0">
            <a:spAutoFit/>
          </a:bodyPr>
          <a:lstStyle/>
          <a:p>
            <a:pPr algn="ctr"/>
            <a:r>
              <a:rPr lang="en-US" sz="3200" b="1" dirty="0"/>
              <a:t>A Spirit of Excellence </a:t>
            </a:r>
          </a:p>
          <a:p>
            <a:pPr algn="ctr"/>
            <a:r>
              <a:rPr lang="en-US" sz="2800" b="1" dirty="0"/>
              <a:t>by Pastor Fee Soliven</a:t>
            </a:r>
          </a:p>
          <a:p>
            <a:pPr algn="ctr"/>
            <a:r>
              <a:rPr lang="en-US" sz="3200" b="1" dirty="0"/>
              <a:t>Daniel 6:1-5</a:t>
            </a:r>
          </a:p>
          <a:p>
            <a:pPr algn="ctr"/>
            <a:r>
              <a:rPr lang="en-US" sz="3200" b="1" dirty="0"/>
              <a:t>Sunday Morning</a:t>
            </a:r>
          </a:p>
          <a:p>
            <a:pPr algn="ctr"/>
            <a:r>
              <a:rPr lang="en-US" sz="3200" b="1" dirty="0"/>
              <a:t>August 25, 2024</a:t>
            </a:r>
          </a:p>
          <a:p>
            <a:pPr algn="ctr"/>
            <a:endParaRPr lang="en-US" sz="3200" dirty="0"/>
          </a:p>
        </p:txBody>
      </p:sp>
      <p:pic>
        <p:nvPicPr>
          <p:cNvPr id="6" name="Picture 5" descr="A mountain with a blue sky and clouds&#10;&#10;Description automatically generated">
            <a:extLst>
              <a:ext uri="{FF2B5EF4-FFF2-40B4-BE49-F238E27FC236}">
                <a16:creationId xmlns:a16="http://schemas.microsoft.com/office/drawing/2014/main" id="{5BE44475-2332-75AB-6922-22A783789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12192000" cy="4457323"/>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10820400" y="5888902"/>
            <a:ext cx="1371600" cy="1028700"/>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12039600" cy="7478970"/>
          </a:xfrm>
          <a:prstGeom prst="rect">
            <a:avLst/>
          </a:prstGeom>
        </p:spPr>
        <p:txBody>
          <a:bodyPr wrap="square">
            <a:spAutoFit/>
          </a:bodyPr>
          <a:lstStyle/>
          <a:p>
            <a:pPr algn="ctr"/>
            <a:r>
              <a:rPr lang="en-US" sz="4000" b="1" u="sng" dirty="0"/>
              <a:t>Daniel 6:1-5</a:t>
            </a:r>
            <a:endParaRPr lang="en-US" sz="4000" u="sng" dirty="0"/>
          </a:p>
          <a:p>
            <a:pPr algn="ctr"/>
            <a:r>
              <a:rPr lang="en-US" sz="4000" dirty="0"/>
              <a:t>1 It pleased Darius to set over the kingdom one hundred and twenty satraps, to be over the whole kingdom; 2 and over these, three governors, of whom Daniel was one, that the satraps might give account to them, so that the king would suffer no loss. 3 Then this Daniel distinguished himself above the governors and satraps, because an excellent spirit was in him; and the king gave thought to setting him over the whole realm. </a:t>
            </a:r>
          </a:p>
          <a:p>
            <a:pPr algn="ctr"/>
            <a:r>
              <a:rPr lang="en-US" sz="4000" dirty="0"/>
              <a:t> </a:t>
            </a:r>
          </a:p>
          <a:p>
            <a:pPr algn="ctr"/>
            <a:endParaRPr lang="en-US" sz="4000" dirty="0"/>
          </a:p>
        </p:txBody>
      </p:sp>
    </p:spTree>
    <p:extLst>
      <p:ext uri="{BB962C8B-B14F-4D97-AF65-F5344CB8AC3E}">
        <p14:creationId xmlns:p14="http://schemas.microsoft.com/office/powerpoint/2010/main" val="158864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No more shackles, no more chains No more bondage I am free yeah Lift your hands to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12192000" cy="30869989"/>
          </a:xfrm>
          <a:prstGeom prst="rect">
            <a:avLst/>
          </a:prstGeom>
        </p:spPr>
        <p:txBody>
          <a:bodyPr wrap="square">
            <a:spAutoFit/>
          </a:bodyPr>
          <a:lstStyle/>
          <a:p>
            <a:pPr algn="ctr"/>
            <a:r>
              <a:rPr lang="en-US" sz="4000" dirty="0"/>
              <a:t>4 So the governors and satraps sought to find some charge against Daniel concerning the kingdom; but they could find no charge or fault, because he was faithful; nor was there any error or fault found in him. 5 Then these men said, "We shall not find any charge against this Daniel unless we find it against him concerning the law of his God." </a:t>
            </a:r>
          </a:p>
          <a:p>
            <a:pPr algn="ctr"/>
            <a:r>
              <a:rPr lang="en-US" sz="4000" dirty="0"/>
              <a:t> </a:t>
            </a:r>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solidFill>
                <a:prstClr val="black"/>
              </a:solidFill>
            </a:endParaRP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solidFill>
                <a:prstClr val="black"/>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2039600" cy="3785652"/>
          </a:xfrm>
          <a:prstGeom prst="rect">
            <a:avLst/>
          </a:prstGeom>
        </p:spPr>
        <p:txBody>
          <a:bodyPr wrap="square">
            <a:spAutoFit/>
          </a:bodyPr>
          <a:lstStyle/>
          <a:p>
            <a:pPr algn="ctr"/>
            <a:r>
              <a:rPr lang="en-US" sz="4000" b="1" u="sng" dirty="0"/>
              <a:t>Genesis 1:27</a:t>
            </a:r>
            <a:endParaRPr lang="en-US" sz="4000" u="sng" dirty="0"/>
          </a:p>
          <a:p>
            <a:pPr algn="ctr"/>
            <a:r>
              <a:rPr lang="en-US" sz="4000" dirty="0"/>
              <a:t>So God created man in His own image; in the image of God He created him; male and female He created them. </a:t>
            </a:r>
          </a:p>
          <a:p>
            <a:pPr algn="ctr"/>
            <a:r>
              <a:rPr lang="en-US" sz="4000" dirty="0"/>
              <a:t> </a:t>
            </a:r>
          </a:p>
          <a:p>
            <a:pPr algn="ctr"/>
            <a:r>
              <a:rPr lang="en-US" sz="4000" dirty="0"/>
              <a:t>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8409"/>
            <a:ext cx="11658600" cy="3170099"/>
          </a:xfrm>
          <a:prstGeom prst="rect">
            <a:avLst/>
          </a:prstGeom>
        </p:spPr>
        <p:txBody>
          <a:bodyPr wrap="square">
            <a:spAutoFit/>
          </a:bodyPr>
          <a:lstStyle/>
          <a:p>
            <a:pPr algn="ctr"/>
            <a:r>
              <a:rPr lang="en-US" sz="4000" b="1" u="sng" dirty="0"/>
              <a:t>Psalm 9:16</a:t>
            </a:r>
            <a:endParaRPr lang="en-US" sz="4000" u="sng" dirty="0"/>
          </a:p>
          <a:p>
            <a:pPr algn="ctr"/>
            <a:r>
              <a:rPr lang="en-US" sz="4000" dirty="0"/>
              <a:t>The LORD is known by the judgment He executes; The wicked is snared in the work of his own hands</a:t>
            </a:r>
          </a:p>
          <a:p>
            <a:pPr algn="ctr"/>
            <a:r>
              <a:rPr lang="en-US" sz="4000" dirty="0"/>
              <a:t> </a:t>
            </a:r>
          </a:p>
          <a:p>
            <a:pPr algn="ctr"/>
            <a:r>
              <a:rPr lang="en-US" sz="4000" dirty="0"/>
              <a:t>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152400" y="76201"/>
            <a:ext cx="11963400" cy="4401205"/>
          </a:xfrm>
          <a:prstGeom prst="rect">
            <a:avLst/>
          </a:prstGeom>
        </p:spPr>
        <p:txBody>
          <a:bodyPr wrap="square">
            <a:spAutoFit/>
          </a:bodyPr>
          <a:lstStyle/>
          <a:p>
            <a:pPr algn="ctr"/>
            <a:r>
              <a:rPr lang="en-US" sz="4000" b="1" u="sng" dirty="0"/>
              <a:t>1 John 4:16</a:t>
            </a:r>
            <a:endParaRPr lang="en-US" sz="4000" u="sng" dirty="0"/>
          </a:p>
          <a:p>
            <a:pPr algn="ctr"/>
            <a:r>
              <a:rPr lang="en-US" sz="4000" dirty="0"/>
              <a:t>And we have known and believed the love that God has for us. God is love, and he who abides in love abides in God, and God in him. </a:t>
            </a:r>
          </a:p>
          <a:p>
            <a:pPr algn="ctr"/>
            <a:r>
              <a:rPr lang="en-US" sz="4000" dirty="0"/>
              <a:t> </a:t>
            </a:r>
          </a:p>
          <a:p>
            <a:pPr algn="ctr"/>
            <a:r>
              <a:rPr lang="en-US" sz="4000" b="1" dirty="0"/>
              <a:t> </a:t>
            </a:r>
            <a:endParaRPr lang="en-US" sz="4000" dirty="0"/>
          </a:p>
          <a:p>
            <a:pPr algn="ctr"/>
            <a:endParaRPr lang="en-US" sz="4000"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11811000" cy="3170099"/>
          </a:xfrm>
          <a:prstGeom prst="rect">
            <a:avLst/>
          </a:prstGeom>
        </p:spPr>
        <p:txBody>
          <a:bodyPr wrap="square">
            <a:spAutoFit/>
          </a:bodyPr>
          <a:lstStyle/>
          <a:p>
            <a:pPr algn="ctr"/>
            <a:r>
              <a:rPr lang="en-US" sz="4000" b="1" u="sng" dirty="0"/>
              <a:t>Deuteronomy 32:4</a:t>
            </a:r>
            <a:endParaRPr lang="en-US" sz="4000" u="sng" dirty="0"/>
          </a:p>
          <a:p>
            <a:pPr algn="ctr"/>
            <a:r>
              <a:rPr lang="en-US" sz="4000" dirty="0"/>
              <a:t>He is the Rock, His work is perfect; For all His ways are justice, A God of truth and without injustice; Righteous and upright is He. </a:t>
            </a:r>
          </a:p>
          <a:p>
            <a:pPr algn="ctr"/>
            <a:endParaRPr lang="en-US" sz="4000"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11000" cy="5016758"/>
          </a:xfrm>
          <a:prstGeom prst="rect">
            <a:avLst/>
          </a:prstGeom>
        </p:spPr>
        <p:txBody>
          <a:bodyPr wrap="square">
            <a:spAutoFit/>
          </a:bodyPr>
          <a:lstStyle/>
          <a:p>
            <a:pPr algn="ctr"/>
            <a:r>
              <a:rPr lang="en-US" sz="4000" b="1" u="sng" dirty="0"/>
              <a:t>Matthew 12:36-37</a:t>
            </a:r>
            <a:endParaRPr lang="en-US" sz="4000" u="sng" dirty="0"/>
          </a:p>
          <a:p>
            <a:pPr algn="ctr"/>
            <a:r>
              <a:rPr lang="en-US" sz="4000" dirty="0"/>
              <a:t>36 </a:t>
            </a:r>
            <a:r>
              <a:rPr lang="en-US" sz="4000" dirty="0">
                <a:solidFill>
                  <a:srgbClr val="FF0000"/>
                </a:solidFill>
              </a:rPr>
              <a:t>But I say to you that for every idle word men may speak, they will give account of it in the day of judgment. </a:t>
            </a:r>
            <a:r>
              <a:rPr lang="en-US" sz="4000" dirty="0"/>
              <a:t>37 </a:t>
            </a:r>
            <a:r>
              <a:rPr lang="en-US" sz="4000" dirty="0">
                <a:solidFill>
                  <a:srgbClr val="FF0000"/>
                </a:solidFill>
              </a:rPr>
              <a:t>For by your words you will be justified, and by your words you will be condemned."</a:t>
            </a:r>
          </a:p>
          <a:p>
            <a:pPr algn="ctr"/>
            <a:r>
              <a:rPr lang="en-US" sz="4000" dirty="0"/>
              <a:t> </a:t>
            </a:r>
          </a:p>
          <a:p>
            <a:pPr algn="ctr"/>
            <a:endParaRPr lang="en-US" sz="4000"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2039600" cy="6247864"/>
          </a:xfrm>
          <a:prstGeom prst="rect">
            <a:avLst/>
          </a:prstGeom>
        </p:spPr>
        <p:txBody>
          <a:bodyPr wrap="square">
            <a:spAutoFit/>
          </a:bodyPr>
          <a:lstStyle/>
          <a:p>
            <a:pPr algn="ctr"/>
            <a:r>
              <a:rPr lang="en-US" sz="4000" b="1" u="sng" dirty="0"/>
              <a:t>1 Corinthians 3:13-15</a:t>
            </a:r>
            <a:endParaRPr lang="en-US" sz="4000" u="sng" dirty="0"/>
          </a:p>
          <a:p>
            <a:pPr algn="ctr"/>
            <a:r>
              <a:rPr lang="en-US" sz="4000" dirty="0"/>
              <a:t>13 each one's work will become clear; for the Day will declare it, because it will be revealed by fire; and the fire will test each one's work, of what sort it is. 14 If anyone's work which he has built on it endures, he will receive a reward. 15 If anyone's work is burned, he will suffer loss; but he himself will be saved, yet so as through fire.</a:t>
            </a:r>
          </a:p>
          <a:p>
            <a:pPr algn="ctr"/>
            <a:r>
              <a:rPr lang="en-US" sz="4000" dirty="0"/>
              <a:t> </a:t>
            </a:r>
          </a:p>
          <a:p>
            <a:pPr algn="ctr"/>
            <a:endParaRPr lang="en-US" sz="4000"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5"/>
            <a:ext cx="11887200" cy="4401205"/>
          </a:xfrm>
          <a:prstGeom prst="rect">
            <a:avLst/>
          </a:prstGeom>
        </p:spPr>
        <p:txBody>
          <a:bodyPr wrap="square">
            <a:spAutoFit/>
          </a:bodyPr>
          <a:lstStyle/>
          <a:p>
            <a:pPr algn="ctr"/>
            <a:r>
              <a:rPr lang="en-US" sz="4000" b="1" u="sng" dirty="0"/>
              <a:t>Colossians 3:22-24</a:t>
            </a:r>
            <a:endParaRPr lang="en-US" sz="4000" u="sng" dirty="0"/>
          </a:p>
          <a:p>
            <a:pPr algn="ctr"/>
            <a:r>
              <a:rPr lang="en-US" sz="4000" dirty="0"/>
              <a:t>23 And whatever you do, do it heartily, as to the Lord and not to men, 24 knowing that from the Lord you will receive the reward of the inheritance; for you serve the Lord Christ. partiality. </a:t>
            </a:r>
          </a:p>
          <a:p>
            <a:pPr algn="ctr"/>
            <a:r>
              <a:rPr lang="en-US" sz="4000" dirty="0"/>
              <a:t> </a:t>
            </a:r>
          </a:p>
          <a:p>
            <a:pPr algn="ctr"/>
            <a:endParaRPr lang="en-US" sz="40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3524"/>
            <a:ext cx="11887200" cy="5632311"/>
          </a:xfrm>
          <a:prstGeom prst="rect">
            <a:avLst/>
          </a:prstGeom>
        </p:spPr>
        <p:txBody>
          <a:bodyPr wrap="square">
            <a:spAutoFit/>
          </a:bodyPr>
          <a:lstStyle/>
          <a:p>
            <a:pPr algn="ctr"/>
            <a:r>
              <a:rPr lang="en-US" sz="4000" b="1" u="sng" dirty="0"/>
              <a:t>Romans 12:6-8</a:t>
            </a:r>
            <a:endParaRPr lang="en-US" sz="4000" u="sng" dirty="0"/>
          </a:p>
          <a:p>
            <a:pPr algn="ctr"/>
            <a:r>
              <a:rPr lang="en-US" sz="4000" dirty="0"/>
              <a:t>6 Having then gifts differing according to the grace that is given to us, let us use them: if prophecy, let us prophesy in proportion to our faith; 7 or ministry, let us use it in our ministering; he who teaches, in teaching; 8 he who exhorts, in exhortation; he who gives, with liberality; he who leads, with diligence; he who shows mercy, with cheerfulness. </a:t>
            </a:r>
          </a:p>
          <a:p>
            <a:pPr algn="ctr"/>
            <a:endParaRPr lang="en-US" sz="4000"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11811000" cy="25330011"/>
          </a:xfrm>
          <a:prstGeom prst="rect">
            <a:avLst/>
          </a:prstGeom>
        </p:spPr>
        <p:txBody>
          <a:bodyPr wrap="square">
            <a:spAutoFit/>
          </a:bodyPr>
          <a:lstStyle/>
          <a:p>
            <a:pPr algn="ctr"/>
            <a:r>
              <a:rPr lang="en-US" sz="4000" b="1" u="sng" dirty="0"/>
              <a:t>Genesis 39:1-3</a:t>
            </a:r>
            <a:endParaRPr lang="en-US" sz="4000" u="sng" dirty="0"/>
          </a:p>
          <a:p>
            <a:pPr algn="ctr"/>
            <a:r>
              <a:rPr lang="en-US" sz="4000" dirty="0"/>
              <a:t>1 Now Joseph had been taken down to Egypt. And Potiphar, an officer of Pharaoh, captain of the guard, an Egyptian, bought him from the Ishmaelites who had taken him down there. 2 The LORD was with Joseph, and he was a successful man; and he was in the house of his master the Egyptian. 3 And his master saw that the LORD was with him and that the LORD made all he did to prosper in his hand.</a:t>
            </a:r>
          </a:p>
          <a:p>
            <a:pPr algn="ctr"/>
            <a:r>
              <a:rPr lang="en-US" sz="4000" dirty="0"/>
              <a:t> </a:t>
            </a:r>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father I say No more shackles, no more chains No more bondage I am free Come on, lift your hands to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11734800" cy="5632311"/>
          </a:xfrm>
          <a:prstGeom prst="rect">
            <a:avLst/>
          </a:prstGeom>
        </p:spPr>
        <p:txBody>
          <a:bodyPr wrap="square">
            <a:spAutoFit/>
          </a:bodyPr>
          <a:lstStyle/>
          <a:p>
            <a:pPr algn="ctr"/>
            <a:r>
              <a:rPr lang="en-US" sz="4000" b="1" u="sng" dirty="0"/>
              <a:t>Genesis 39:20-23</a:t>
            </a:r>
            <a:endParaRPr lang="en-US" sz="4000" u="sng" dirty="0"/>
          </a:p>
          <a:p>
            <a:pPr algn="ctr"/>
            <a:r>
              <a:rPr lang="en-US" sz="4000" dirty="0"/>
              <a:t>20 Then Joseph's master took him and put him into the prison, a place where the king's prisoners were confined. And he was there in the prison. 21 But the LORD was with Joseph and showed him mercy, and He gave him favor in the sight of the keeper of the prison. </a:t>
            </a:r>
          </a:p>
          <a:p>
            <a:pPr algn="ctr"/>
            <a:r>
              <a:rPr lang="en-US" sz="4000" dirty="0"/>
              <a:t> </a:t>
            </a:r>
          </a:p>
          <a:p>
            <a:pPr algn="ctr"/>
            <a:endParaRPr lang="en-US" sz="400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018"/>
            <a:ext cx="11887200" cy="5632311"/>
          </a:xfrm>
          <a:prstGeom prst="rect">
            <a:avLst/>
          </a:prstGeom>
        </p:spPr>
        <p:txBody>
          <a:bodyPr wrap="square">
            <a:spAutoFit/>
          </a:bodyPr>
          <a:lstStyle/>
          <a:p>
            <a:pPr algn="ctr"/>
            <a:r>
              <a:rPr lang="en-US" sz="4000" dirty="0"/>
              <a:t>22 And the keeper of the prison committed to Joseph's hand all the prisoners who were in the prison; whatever they did there, it was his doing. 23 The keeper of the prison did not look into anything that was under Joseph's authority, because the LORD was with him; and whatever he did, the LORD made it prosper. </a:t>
            </a:r>
          </a:p>
          <a:p>
            <a:pPr algn="ctr"/>
            <a:r>
              <a:rPr lang="en-US" sz="4000" dirty="0"/>
              <a:t> </a:t>
            </a:r>
          </a:p>
          <a:p>
            <a:pPr algn="ctr"/>
            <a:endParaRPr lang="en-US" sz="4000"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166"/>
            <a:ext cx="11887200" cy="27792224"/>
          </a:xfrm>
          <a:prstGeom prst="rect">
            <a:avLst/>
          </a:prstGeom>
        </p:spPr>
        <p:txBody>
          <a:bodyPr wrap="square">
            <a:spAutoFit/>
          </a:bodyPr>
          <a:lstStyle/>
          <a:p>
            <a:pPr algn="ctr"/>
            <a:r>
              <a:rPr lang="en-US" sz="4000" dirty="0"/>
              <a:t> </a:t>
            </a:r>
            <a:r>
              <a:rPr lang="en-US" sz="4000" b="1" u="sng" dirty="0"/>
              <a:t>Proverbs 6:6-11</a:t>
            </a:r>
            <a:endParaRPr lang="en-US" sz="4000" u="sng" dirty="0"/>
          </a:p>
          <a:p>
            <a:pPr algn="ctr"/>
            <a:r>
              <a:rPr lang="en-US" sz="4000" dirty="0"/>
              <a:t>6 Go to the ant, you sluggard! Consider her ways and be wise, 7 Which, having no captain, Overseer or ruler, 8 Provides her supplies in the summer, And gathers her food in the harvest. </a:t>
            </a: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r>
              <a:rPr lang="en-US" sz="4000" dirty="0"/>
              <a:t> </a:t>
            </a:r>
          </a:p>
          <a:p>
            <a:pPr algn="ctr"/>
            <a:r>
              <a:rPr lang="en-US" sz="4000" b="1" dirty="0"/>
              <a:t> </a:t>
            </a:r>
            <a:endParaRPr lang="en-US" sz="4000" dirty="0"/>
          </a:p>
          <a:p>
            <a:pPr algn="ctr"/>
            <a:endParaRPr lang="en-US" sz="4000" dirty="0"/>
          </a:p>
          <a:p>
            <a:pPr algn="ctr"/>
            <a:r>
              <a:rPr lang="en-US" sz="4000" dirty="0">
                <a:latin typeface="Verdana" panose="020B0604030504040204" pitchFamily="34" charset="0"/>
                <a:ea typeface="Verdana" panose="020B0604030504040204" pitchFamily="34" charset="0"/>
                <a:cs typeface="Verdana" panose="020B0604030504040204" pitchFamily="34" charset="0"/>
              </a:rPr>
              <a:t> </a:t>
            </a:r>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dirty="0"/>
              <a:t> </a:t>
            </a: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r>
              <a:rPr lang="en-US" sz="4000" dirty="0"/>
              <a:t> </a:t>
            </a:r>
          </a:p>
          <a:p>
            <a:pPr algn="ctr"/>
            <a:r>
              <a:rPr lang="en-US" sz="4000" dirty="0"/>
              <a:t> </a:t>
            </a:r>
          </a:p>
          <a:p>
            <a:pPr algn="ctr"/>
            <a:endParaRPr lang="en-US" sz="4000"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4358"/>
            <a:ext cx="11811000" cy="3785652"/>
          </a:xfrm>
          <a:prstGeom prst="rect">
            <a:avLst/>
          </a:prstGeom>
        </p:spPr>
        <p:txBody>
          <a:bodyPr wrap="square">
            <a:spAutoFit/>
          </a:bodyPr>
          <a:lstStyle/>
          <a:p>
            <a:pPr algn="ctr"/>
            <a:r>
              <a:rPr lang="en-US" sz="4000" dirty="0"/>
              <a:t> 9 How long will you slumber, O sluggard? When will you rise from your sleep? 10 A little sleep, a little slumber, A little folding of the hands to sleep--11 So shall your poverty come on you like a prowler, And your need like an armed man. </a:t>
            </a:r>
          </a:p>
          <a:p>
            <a:pPr algn="ctr"/>
            <a:r>
              <a:rPr lang="en-US" sz="4000" dirty="0"/>
              <a:t> </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7212"/>
            <a:ext cx="11887200" cy="5016758"/>
          </a:xfrm>
          <a:prstGeom prst="rect">
            <a:avLst/>
          </a:prstGeom>
        </p:spPr>
        <p:txBody>
          <a:bodyPr wrap="square">
            <a:spAutoFit/>
          </a:bodyPr>
          <a:lstStyle/>
          <a:p>
            <a:pPr algn="ctr"/>
            <a:r>
              <a:rPr lang="en-US" sz="4000" b="1" u="sng" dirty="0"/>
              <a:t>Proverbs 10:1-2</a:t>
            </a:r>
            <a:endParaRPr lang="en-US" sz="4000" u="sng" dirty="0"/>
          </a:p>
          <a:p>
            <a:pPr algn="ctr"/>
            <a:r>
              <a:rPr lang="en-US" sz="4000" dirty="0"/>
              <a:t>1 The Proverbs of Solomon: A wise son makes a glad father, But a foolish son is the grief of his mother. 2 Treasures of wickedness profit nothing, But righteousness delivers from death. </a:t>
            </a:r>
          </a:p>
          <a:p>
            <a:pPr algn="ctr"/>
            <a:r>
              <a:rPr lang="en-US" sz="4000" dirty="0"/>
              <a:t> </a:t>
            </a:r>
          </a:p>
          <a:p>
            <a:pPr algn="ctr"/>
            <a:r>
              <a:rPr lang="en-US" sz="4000" dirty="0"/>
              <a:t> </a:t>
            </a:r>
          </a:p>
          <a:p>
            <a:pPr algn="ctr"/>
            <a:endParaRPr lang="en-US" sz="4000"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11887200" cy="4401205"/>
          </a:xfrm>
          <a:prstGeom prst="rect">
            <a:avLst/>
          </a:prstGeom>
        </p:spPr>
        <p:txBody>
          <a:bodyPr wrap="square">
            <a:spAutoFit/>
          </a:bodyPr>
          <a:lstStyle/>
          <a:p>
            <a:pPr algn="ctr"/>
            <a:r>
              <a:rPr lang="en-US" sz="4000" b="1" u="sng" dirty="0"/>
              <a:t>Proverbs 10:3-4</a:t>
            </a:r>
            <a:endParaRPr lang="en-US" sz="4000" u="sng" dirty="0"/>
          </a:p>
          <a:p>
            <a:pPr algn="ctr"/>
            <a:r>
              <a:rPr lang="en-US" sz="4000" dirty="0"/>
              <a:t>3 The LORD will not allow the righteous soul to famish, But He casts away the desire of the wicked. 4 He who has a slack hand becomes poor, But the hand of the diligent makes rich.</a:t>
            </a:r>
          </a:p>
          <a:p>
            <a:pPr algn="ctr"/>
            <a:r>
              <a:rPr lang="en-US" sz="4000" dirty="0"/>
              <a:t> </a:t>
            </a:r>
          </a:p>
          <a:p>
            <a:pPr algn="ctr"/>
            <a:endParaRPr lang="en-US" sz="40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00548"/>
            <a:ext cx="12039600" cy="3170099"/>
          </a:xfrm>
          <a:prstGeom prst="rect">
            <a:avLst/>
          </a:prstGeom>
        </p:spPr>
        <p:txBody>
          <a:bodyPr wrap="square">
            <a:spAutoFit/>
          </a:bodyPr>
          <a:lstStyle/>
          <a:p>
            <a:pPr algn="ctr"/>
            <a:r>
              <a:rPr lang="en-US" sz="4000" dirty="0"/>
              <a:t> </a:t>
            </a:r>
            <a:r>
              <a:rPr lang="en-US" sz="4000" b="1" u="sng" dirty="0"/>
              <a:t>Proverbs 13:4</a:t>
            </a:r>
            <a:endParaRPr lang="en-US" sz="4000" u="sng" dirty="0"/>
          </a:p>
          <a:p>
            <a:pPr algn="ctr"/>
            <a:r>
              <a:rPr lang="en-US" sz="4000" dirty="0"/>
              <a:t>The soul of a lazy man desires, and has nothing; But the soul of the diligent shall be made rich. </a:t>
            </a:r>
          </a:p>
          <a:p>
            <a:pPr algn="ctr"/>
            <a:r>
              <a:rPr lang="en-US" sz="4000" dirty="0"/>
              <a:t>  </a:t>
            </a:r>
          </a:p>
          <a:p>
            <a:pPr algn="ctr"/>
            <a:endParaRPr lang="en-US" sz="4000"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3785652"/>
          </a:xfrm>
          <a:prstGeom prst="rect">
            <a:avLst/>
          </a:prstGeom>
        </p:spPr>
        <p:txBody>
          <a:bodyPr wrap="square">
            <a:spAutoFit/>
          </a:bodyPr>
          <a:lstStyle/>
          <a:p>
            <a:pPr algn="ctr"/>
            <a:r>
              <a:rPr lang="en-US" sz="4000" b="1" u="sng" dirty="0"/>
              <a:t>Ecclesiastes 9:10</a:t>
            </a:r>
            <a:endParaRPr lang="en-US" sz="4000" u="sng" dirty="0"/>
          </a:p>
          <a:p>
            <a:pPr algn="ctr"/>
            <a:r>
              <a:rPr lang="en-US" sz="4000" dirty="0"/>
              <a:t>Whatever your hand finds to do, do it with your might; for there is no work or device or knowledge or wisdom in the grave where you are going. </a:t>
            </a:r>
          </a:p>
          <a:p>
            <a:pPr algn="ctr"/>
            <a:endParaRPr lang="en-US" sz="4000" dirty="0"/>
          </a:p>
          <a:p>
            <a:pPr algn="ctr"/>
            <a:r>
              <a:rPr lang="en-US" sz="4000" dirty="0"/>
              <a:t> </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5016758"/>
          </a:xfrm>
          <a:prstGeom prst="rect">
            <a:avLst/>
          </a:prstGeom>
        </p:spPr>
        <p:txBody>
          <a:bodyPr wrap="square">
            <a:spAutoFit/>
          </a:bodyPr>
          <a:lstStyle/>
          <a:p>
            <a:pPr algn="ctr"/>
            <a:r>
              <a:rPr lang="en-US" sz="4000" b="1" u="sng" dirty="0"/>
              <a:t>Philippians 4:8</a:t>
            </a:r>
            <a:endParaRPr lang="en-US" sz="4000" u="sng" dirty="0"/>
          </a:p>
          <a:p>
            <a:pPr algn="ctr"/>
            <a:r>
              <a:rPr lang="en-US" sz="4000" dirty="0"/>
              <a:t>Finally, brothers, whatever is true, whatever is honorable, whatever is just, whatever is pure, whatever is lovely, whatever is commendable, if there is any excellence, if there is anything worthy of praise, think about these things.</a:t>
            </a: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155507667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18872"/>
            <a:ext cx="11963400" cy="2554545"/>
          </a:xfrm>
          <a:prstGeom prst="rect">
            <a:avLst/>
          </a:prstGeom>
        </p:spPr>
        <p:txBody>
          <a:bodyPr wrap="square">
            <a:spAutoFit/>
          </a:bodyPr>
          <a:lstStyle/>
          <a:p>
            <a:pPr algn="ctr"/>
            <a:r>
              <a:rPr lang="en-US" sz="4000" b="1" u="sng" dirty="0"/>
              <a:t>Colossians 3:23</a:t>
            </a:r>
            <a:endParaRPr lang="en-US" sz="4000" u="sng" dirty="0"/>
          </a:p>
          <a:p>
            <a:pPr algn="ctr"/>
            <a:r>
              <a:rPr lang="en-US" sz="4000" dirty="0"/>
              <a:t>Whatever you do, work heartily, as for the Lord and not for men,</a:t>
            </a:r>
          </a:p>
          <a:p>
            <a:pPr algn="ctr"/>
            <a:r>
              <a:rPr lang="en-US" sz="4000" dirty="0"/>
              <a:t> </a:t>
            </a:r>
          </a:p>
        </p:txBody>
      </p:sp>
    </p:spTree>
    <p:extLst>
      <p:ext uri="{BB962C8B-B14F-4D97-AF65-F5344CB8AC3E}">
        <p14:creationId xmlns:p14="http://schemas.microsoft.com/office/powerpoint/2010/main" val="220365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Jesus No more shackles, no more chains No more bondage I am free Now help me dance the dance of</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714001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1963400" cy="3170099"/>
          </a:xfrm>
          <a:prstGeom prst="rect">
            <a:avLst/>
          </a:prstGeom>
        </p:spPr>
        <p:txBody>
          <a:bodyPr wrap="square">
            <a:spAutoFit/>
          </a:bodyPr>
          <a:lstStyle/>
          <a:p>
            <a:pPr algn="ctr"/>
            <a:r>
              <a:rPr lang="en-US" sz="4000" b="1" u="sng" dirty="0"/>
              <a:t>Titus 2:7</a:t>
            </a:r>
            <a:endParaRPr lang="en-US" sz="4000" u="sng" dirty="0"/>
          </a:p>
          <a:p>
            <a:pPr algn="ctr"/>
            <a:r>
              <a:rPr lang="en-US" sz="4000" dirty="0"/>
              <a:t>Show yourself in all respects to be a model of good works, and in your teaching show integrity, dignity,</a:t>
            </a: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44430424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3785652"/>
          </a:xfrm>
          <a:prstGeom prst="rect">
            <a:avLst/>
          </a:prstGeom>
        </p:spPr>
        <p:txBody>
          <a:bodyPr wrap="square">
            <a:spAutoFit/>
          </a:bodyPr>
          <a:lstStyle/>
          <a:p>
            <a:pPr algn="ctr"/>
            <a:r>
              <a:rPr lang="en-US" sz="4000" b="1" u="sng" dirty="0"/>
              <a:t>2 Corinthians 8:7</a:t>
            </a:r>
            <a:endParaRPr lang="en-US" sz="4000" u="sng" dirty="0"/>
          </a:p>
          <a:p>
            <a:pPr algn="ctr"/>
            <a:r>
              <a:rPr lang="en-US" sz="4000" dirty="0"/>
              <a:t>But as you excel in everything—in faith, in speech, in knowledge, in all earnestness, and in our love for you—see that you excel in this act of grace also.</a:t>
            </a: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4473774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11887200" cy="5016758"/>
          </a:xfrm>
          <a:prstGeom prst="rect">
            <a:avLst/>
          </a:prstGeom>
        </p:spPr>
        <p:txBody>
          <a:bodyPr wrap="square">
            <a:spAutoFit/>
          </a:bodyPr>
          <a:lstStyle/>
          <a:p>
            <a:pPr algn="ctr"/>
            <a:r>
              <a:rPr lang="en-US" sz="4000" dirty="0"/>
              <a:t> </a:t>
            </a:r>
            <a:r>
              <a:rPr lang="en-US" sz="4000" b="1" dirty="0"/>
              <a:t> </a:t>
            </a:r>
            <a:r>
              <a:rPr lang="en-US" sz="4000" b="1" u="sng" dirty="0"/>
              <a:t>Philippians 1:9-10</a:t>
            </a:r>
            <a:endParaRPr lang="en-US" sz="4000" u="sng" dirty="0"/>
          </a:p>
          <a:p>
            <a:pPr algn="ctr"/>
            <a:r>
              <a:rPr lang="en-US" sz="4000" dirty="0"/>
              <a:t>And it is my prayer that your love may abound more and more, with knowledge and all discernment, so that you may approve what is excellent, and so be pure and blameless for the day of Christ,</a:t>
            </a:r>
          </a:p>
          <a:p>
            <a:pPr algn="ctr"/>
            <a:r>
              <a:rPr lang="en-US" sz="4000" dirty="0"/>
              <a:t> </a:t>
            </a:r>
            <a:endParaRPr lang="en-US" sz="4000" dirty="0">
              <a:solidFill>
                <a:srgbClr val="FF0000"/>
              </a:solidFill>
            </a:endParaRP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6748764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say Halleluiah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r>
              <a:rPr lang="en-US" sz="4000" dirty="0">
                <a:solidFill>
                  <a:schemeClr val="bg1"/>
                </a:solidFill>
                <a:latin typeface="Arial" panose="020B0604020202020204" pitchFamily="34" charset="0"/>
                <a:ea typeface="+mn-lt"/>
                <a:cs typeface="Arial" panose="020B0604020202020204" pitchFamily="34" charset="0"/>
              </a:rPr>
              <a:t> </a:t>
            </a:r>
            <a:r>
              <a:rPr lang="en-US" sz="4000" dirty="0" err="1">
                <a:solidFill>
                  <a:schemeClr val="bg1"/>
                </a:solidFill>
                <a:latin typeface="Arial" panose="020B0604020202020204" pitchFamily="34" charset="0"/>
                <a:ea typeface="+mn-lt"/>
                <a:cs typeface="Arial" panose="020B0604020202020204" pitchFamily="34" charset="0"/>
              </a:rPr>
              <a:t>Halleluiah</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66305371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60E0B2-FB2C-42D4-A35B-5B16AE93F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1454"/>
            <a:ext cx="4953000" cy="7002953"/>
          </a:xfrm>
          <a:prstGeom prst="rect">
            <a:avLst/>
          </a:prstGeom>
        </p:spPr>
      </p:pic>
      <p:sp>
        <p:nvSpPr>
          <p:cNvPr id="5" name="TextBox 4">
            <a:extLst>
              <a:ext uri="{FF2B5EF4-FFF2-40B4-BE49-F238E27FC236}">
                <a16:creationId xmlns:a16="http://schemas.microsoft.com/office/drawing/2014/main" id="{276FA421-AE2D-438F-BC9B-368DF26E36CA}"/>
              </a:ext>
            </a:extLst>
          </p:cNvPr>
          <p:cNvSpPr txBox="1"/>
          <p:nvPr/>
        </p:nvSpPr>
        <p:spPr>
          <a:xfrm>
            <a:off x="6477000" y="76200"/>
            <a:ext cx="4191000" cy="7478970"/>
          </a:xfrm>
          <a:prstGeom prst="rect">
            <a:avLst/>
          </a:prstGeom>
          <a:noFill/>
        </p:spPr>
        <p:txBody>
          <a:bodyPr wrap="square" rtlCol="0">
            <a:spAutoFit/>
          </a:bodyPr>
          <a:lstStyle/>
          <a:p>
            <a:pPr algn="ctr"/>
            <a:r>
              <a:rPr lang="en-US" sz="4000" b="1" u="sng" dirty="0"/>
              <a:t>The Message</a:t>
            </a:r>
          </a:p>
          <a:p>
            <a:pPr algn="ctr"/>
            <a:endParaRPr lang="en-US" sz="4000" dirty="0"/>
          </a:p>
          <a:p>
            <a:pPr algn="ctr"/>
            <a:r>
              <a:rPr lang="en-US" sz="4000" dirty="0"/>
              <a:t>Jesus is Returning Soon!</a:t>
            </a:r>
          </a:p>
          <a:p>
            <a:pPr algn="ctr"/>
            <a:endParaRPr lang="en-US" sz="4000" dirty="0"/>
          </a:p>
          <a:p>
            <a:pPr algn="ctr"/>
            <a:r>
              <a:rPr lang="en-US" sz="4000" dirty="0"/>
              <a:t>We are living on Bowered Time!</a:t>
            </a:r>
          </a:p>
          <a:p>
            <a:pPr algn="ctr"/>
            <a:r>
              <a:rPr lang="en-US" sz="4000" dirty="0"/>
              <a:t> </a:t>
            </a:r>
          </a:p>
          <a:p>
            <a:pPr algn="ctr"/>
            <a:r>
              <a:rPr lang="en-US" sz="4000" dirty="0"/>
              <a:t>Are You Ready To Meet King Jesus?</a:t>
            </a:r>
          </a:p>
          <a:p>
            <a:pPr algn="ctr"/>
            <a:endParaRPr lang="en-US" sz="4000" dirty="0"/>
          </a:p>
        </p:txBody>
      </p:sp>
    </p:spTree>
    <p:extLst>
      <p:ext uri="{BB962C8B-B14F-4D97-AF65-F5344CB8AC3E}">
        <p14:creationId xmlns:p14="http://schemas.microsoft.com/office/powerpoint/2010/main" val="368411003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1060668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 more shackles Halleluiah No more bondage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Halleluiah No more chains Halleluiah And I'm free</a:t>
            </a:r>
          </a:p>
        </p:txBody>
      </p:sp>
    </p:spTree>
    <p:extLst>
      <p:ext uri="{BB962C8B-B14F-4D97-AF65-F5344CB8AC3E}">
        <p14:creationId xmlns:p14="http://schemas.microsoft.com/office/powerpoint/2010/main" val="3057703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Halleluiah Lift your voice and help me say No more shackles, and no more chains No more bondage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fee yeah Lift your hands and help me say No more shackles, no more chains No more bondage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7129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am fee yeah Come on if you believe it help me say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No more shackles, no more chains No more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09172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Freedom</a:t>
            </a:r>
          </a:p>
          <a:p>
            <a:pPr marL="0" indent="0" algn="ctr">
              <a:buNone/>
            </a:pPr>
            <a:r>
              <a:rPr lang="en-US" sz="4000" b="1" dirty="0">
                <a:solidFill>
                  <a:schemeClr val="bg1"/>
                </a:solidFill>
                <a:latin typeface="Arial"/>
                <a:ea typeface="+mn-lt"/>
                <a:cs typeface="+mn-lt"/>
              </a:rPr>
              <a:t>(by Eddie James)</a:t>
            </a:r>
          </a:p>
        </p:txBody>
      </p:sp>
    </p:spTree>
    <p:extLst>
      <p:ext uri="{BB962C8B-B14F-4D97-AF65-F5344CB8AC3E}">
        <p14:creationId xmlns:p14="http://schemas.microsoft.com/office/powerpoint/2010/main" val="181111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bondage I am fee yeah Now if you believe in it sing with me and say</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36770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“Here For You”</a:t>
            </a:r>
          </a:p>
          <a:p>
            <a:pPr marL="0" indent="0" algn="ctr">
              <a:buNone/>
            </a:pPr>
            <a:r>
              <a:rPr lang="en-US" sz="4400" b="1" dirty="0">
                <a:solidFill>
                  <a:schemeClr val="bg1"/>
                </a:solidFill>
                <a:latin typeface="Arial"/>
                <a:ea typeface="+mn-lt"/>
                <a:cs typeface="+mn-lt"/>
              </a:rPr>
              <a:t>(by Matt Redman)</a:t>
            </a:r>
          </a:p>
        </p:txBody>
      </p:sp>
    </p:spTree>
    <p:extLst>
      <p:ext uri="{BB962C8B-B14F-4D97-AF65-F5344CB8AC3E}">
        <p14:creationId xmlns:p14="http://schemas.microsoft.com/office/powerpoint/2010/main" val="248803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Let our praise be Your welcome Let our songs be a sign We are here for You, we are here for You Let</a:t>
            </a:r>
          </a:p>
        </p:txBody>
      </p:sp>
    </p:spTree>
    <p:extLst>
      <p:ext uri="{BB962C8B-B14F-4D97-AF65-F5344CB8AC3E}">
        <p14:creationId xmlns:p14="http://schemas.microsoft.com/office/powerpoint/2010/main" val="1838992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breath come from heaven Fill our hearts with Your life We are here for You, we are here for You To</a:t>
            </a:r>
          </a:p>
        </p:txBody>
      </p:sp>
    </p:spTree>
    <p:extLst>
      <p:ext uri="{BB962C8B-B14F-4D97-AF65-F5344CB8AC3E}">
        <p14:creationId xmlns:p14="http://schemas.microsoft.com/office/powerpoint/2010/main" val="2087098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our hearts are open Nothing here is hidden You are our one desire You alone are holy Only You are</a:t>
            </a:r>
          </a:p>
        </p:txBody>
      </p:sp>
    </p:spTree>
    <p:extLst>
      <p:ext uri="{BB962C8B-B14F-4D97-AF65-F5344CB8AC3E}">
        <p14:creationId xmlns:p14="http://schemas.microsoft.com/office/powerpoint/2010/main" val="3780064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God, let Your fire fall down Let our shout be Your anthem Your renown fill the skies We are here</a:t>
            </a:r>
          </a:p>
        </p:txBody>
      </p:sp>
    </p:spTree>
    <p:extLst>
      <p:ext uri="{BB962C8B-B14F-4D97-AF65-F5344CB8AC3E}">
        <p14:creationId xmlns:p14="http://schemas.microsoft.com/office/powerpoint/2010/main" val="3211766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You, we are here for You Let Your Word move in power Let what's dead come to life We are here for</a:t>
            </a:r>
          </a:p>
        </p:txBody>
      </p:sp>
    </p:spTree>
    <p:extLst>
      <p:ext uri="{BB962C8B-B14F-4D97-AF65-F5344CB8AC3E}">
        <p14:creationId xmlns:p14="http://schemas.microsoft.com/office/powerpoint/2010/main" val="3097179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we are here for You To You our hearts are open</a:t>
            </a:r>
          </a:p>
          <a:p>
            <a:pPr marL="0" indent="0" algn="ctr">
              <a:buNone/>
            </a:pPr>
            <a:r>
              <a:rPr lang="en-US" sz="4000" dirty="0">
                <a:solidFill>
                  <a:schemeClr val="bg1"/>
                </a:solidFill>
                <a:latin typeface="Arial"/>
                <a:ea typeface="+mn-lt"/>
                <a:cs typeface="+mn-lt"/>
              </a:rPr>
              <a:t>Nothing here is hidden You are our one desire You</a:t>
            </a:r>
          </a:p>
        </p:txBody>
      </p:sp>
    </p:spTree>
    <p:extLst>
      <p:ext uri="{BB962C8B-B14F-4D97-AF65-F5344CB8AC3E}">
        <p14:creationId xmlns:p14="http://schemas.microsoft.com/office/powerpoint/2010/main" val="2738864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alone are holy Only You are worthy God, let Your fire fall down To You our hearts are open Nothing here is</a:t>
            </a:r>
          </a:p>
        </p:txBody>
      </p:sp>
    </p:spTree>
    <p:extLst>
      <p:ext uri="{BB962C8B-B14F-4D97-AF65-F5344CB8AC3E}">
        <p14:creationId xmlns:p14="http://schemas.microsoft.com/office/powerpoint/2010/main" val="404148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hidden You are our one desire You alone are holy Only You are worthy God, let Your fire fall down We</a:t>
            </a:r>
          </a:p>
        </p:txBody>
      </p:sp>
    </p:spTree>
    <p:extLst>
      <p:ext uri="{BB962C8B-B14F-4D97-AF65-F5344CB8AC3E}">
        <p14:creationId xmlns:p14="http://schemas.microsoft.com/office/powerpoint/2010/main" val="3797729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clap a little louder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sing a little louder than before (Ooh)I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jump higher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welcome You with praise We welcome You with praise Almighty God of love Be welcomed in this</a:t>
            </a:r>
          </a:p>
        </p:txBody>
      </p:sp>
    </p:spTree>
    <p:extLst>
      <p:ext uri="{BB962C8B-B14F-4D97-AF65-F5344CB8AC3E}">
        <p14:creationId xmlns:p14="http://schemas.microsoft.com/office/powerpoint/2010/main" val="2824654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place We welcome You with praise We welcome You with praise Almighty God of love Be welcomed in this</a:t>
            </a:r>
          </a:p>
        </p:txBody>
      </p:sp>
    </p:spTree>
    <p:extLst>
      <p:ext uri="{BB962C8B-B14F-4D97-AF65-F5344CB8AC3E}">
        <p14:creationId xmlns:p14="http://schemas.microsoft.com/office/powerpoint/2010/main" val="542162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place Let every heart adore Let every soul awake Almighty God of love Be welcomed in this place We</a:t>
            </a:r>
          </a:p>
        </p:txBody>
      </p:sp>
    </p:spTree>
    <p:extLst>
      <p:ext uri="{BB962C8B-B14F-4D97-AF65-F5344CB8AC3E}">
        <p14:creationId xmlns:p14="http://schemas.microsoft.com/office/powerpoint/2010/main" val="2690328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welcome You with praise We welcome You with praise Almighty God of love Be welcomed in this</a:t>
            </a:r>
          </a:p>
        </p:txBody>
      </p:sp>
    </p:spTree>
    <p:extLst>
      <p:ext uri="{BB962C8B-B14F-4D97-AF65-F5344CB8AC3E}">
        <p14:creationId xmlns:p14="http://schemas.microsoft.com/office/powerpoint/2010/main" val="196117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Place.</a:t>
            </a:r>
          </a:p>
        </p:txBody>
      </p:sp>
    </p:spTree>
    <p:extLst>
      <p:ext uri="{BB962C8B-B14F-4D97-AF65-F5344CB8AC3E}">
        <p14:creationId xmlns:p14="http://schemas.microsoft.com/office/powerpoint/2010/main" val="3386387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“Breathe on Me”</a:t>
            </a:r>
          </a:p>
          <a:p>
            <a:pPr marL="0" indent="0" algn="ctr">
              <a:buNone/>
            </a:pPr>
            <a:r>
              <a:rPr lang="en-US" sz="4000" b="1" dirty="0">
                <a:solidFill>
                  <a:schemeClr val="bg1"/>
                </a:solidFill>
                <a:latin typeface="Arial"/>
                <a:ea typeface="+mn-lt"/>
                <a:cs typeface="+mn-lt"/>
              </a:rPr>
              <a:t>(Eddie James)</a:t>
            </a:r>
          </a:p>
        </p:txBody>
      </p:sp>
    </p:spTree>
    <p:extLst>
      <p:ext uri="{BB962C8B-B14F-4D97-AF65-F5344CB8AC3E}">
        <p14:creationId xmlns:p14="http://schemas.microsoft.com/office/powerpoint/2010/main" val="37380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on the sixth day made Formed and fashioned in Your hand In Your image created In the likeness of</a:t>
            </a:r>
          </a:p>
        </p:txBody>
      </p:sp>
    </p:spTree>
    <p:extLst>
      <p:ext uri="{BB962C8B-B14F-4D97-AF65-F5344CB8AC3E}">
        <p14:creationId xmlns:p14="http://schemas.microsoft.com/office/powerpoint/2010/main" val="1322879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In Your presence lay The faithful potter's clay</a:t>
            </a:r>
          </a:p>
          <a:p>
            <a:pPr marL="0" indent="0" algn="ctr">
              <a:buNone/>
            </a:pPr>
            <a:r>
              <a:rPr lang="en-US" sz="4000" dirty="0">
                <a:solidFill>
                  <a:schemeClr val="bg1"/>
                </a:solidFill>
                <a:latin typeface="Arial"/>
                <a:ea typeface="+mn-lt"/>
                <a:cs typeface="+mn-lt"/>
              </a:rPr>
              <a:t>With every part of Adam's being He was crying and</a:t>
            </a:r>
          </a:p>
        </p:txBody>
      </p:sp>
    </p:spTree>
    <p:extLst>
      <p:ext uri="{BB962C8B-B14F-4D97-AF65-F5344CB8AC3E}">
        <p14:creationId xmlns:p14="http://schemas.microsoft.com/office/powerpoint/2010/main" val="901085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pleading Saying Lord Breathe on me Breathe on me</a:t>
            </a:r>
          </a:p>
          <a:p>
            <a:pPr marL="0" indent="0" algn="ctr">
              <a:buNone/>
            </a:pPr>
            <a:r>
              <a:rPr lang="en-US" sz="4000" dirty="0">
                <a:solidFill>
                  <a:schemeClr val="bg1"/>
                </a:solidFill>
                <a:latin typeface="Arial"/>
                <a:ea typeface="+mn-lt"/>
                <a:cs typeface="+mn-lt"/>
              </a:rPr>
              <a:t>Fill this place (Fill this place) With the breath (With</a:t>
            </a:r>
          </a:p>
        </p:txBody>
      </p:sp>
    </p:spTree>
    <p:extLst>
      <p:ext uri="{BB962C8B-B14F-4D97-AF65-F5344CB8AC3E}">
        <p14:creationId xmlns:p14="http://schemas.microsoft.com/office/powerpoint/2010/main" val="1382971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breath of heaven) Eh, eh-eh ye, oh, breathe on me With the breath And when the day of Pentecost</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louder than before yeah</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Freedom (freedom) Freedom</a:t>
            </a:r>
          </a:p>
        </p:txBody>
      </p:sp>
    </p:spTree>
    <p:extLst>
      <p:ext uri="{BB962C8B-B14F-4D97-AF65-F5344CB8AC3E}">
        <p14:creationId xmlns:p14="http://schemas.microsoft.com/office/powerpoint/2010/main" val="1924788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Was fully come They were all with one accord Gathered in the upper room And in Your presence</a:t>
            </a:r>
          </a:p>
        </p:txBody>
      </p:sp>
    </p:spTree>
    <p:extLst>
      <p:ext uri="{BB962C8B-B14F-4D97-AF65-F5344CB8AC3E}">
        <p14:creationId xmlns:p14="http://schemas.microsoft.com/office/powerpoint/2010/main" val="25358531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lay The faithful potter's clay With every part of their being They were crying and pleading Breath! </a:t>
            </a:r>
          </a:p>
        </p:txBody>
      </p:sp>
    </p:spTree>
    <p:extLst>
      <p:ext uri="{BB962C8B-B14F-4D97-AF65-F5344CB8AC3E}">
        <p14:creationId xmlns:p14="http://schemas.microsoft.com/office/powerpoint/2010/main" val="2282699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Breathe on me Would You breath on me Jesus (breathe on me) Fill this place (fill this place) With the</a:t>
            </a:r>
          </a:p>
        </p:txBody>
      </p:sp>
    </p:spTree>
    <p:extLst>
      <p:ext uri="{BB962C8B-B14F-4D97-AF65-F5344CB8AC3E}">
        <p14:creationId xmlns:p14="http://schemas.microsoft.com/office/powerpoint/2010/main" val="12159956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breath of heaven (with the breath of heaven) Lord (breathe on me) Breathe on me (breathe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546580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me) Fill this place With the breath of heaven And as it was at Pentecost And on the sixth day We are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6413025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in one accord And we are gathered in one place And in Your presence lay You're the potter, we're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870781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clay And every part of our being Is crying and pleading Breathe on me Lord would You</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510880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(Breathe on me) With Your power, with Your anointing (fill this place) With the breath of heaven</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466398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Breathe on me Breathe on me (breathe on me) Would You fill this place (fill this place) With the</a:t>
            </a:r>
          </a:p>
        </p:txBody>
      </p:sp>
    </p:spTree>
    <p:extLst>
      <p:ext uri="{BB962C8B-B14F-4D97-AF65-F5344CB8AC3E}">
        <p14:creationId xmlns:p14="http://schemas.microsoft.com/office/powerpoint/2010/main" val="3921742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 (with the breath of heaven) Lord rain on me (rain on me) Rivers of Your glory say (rain on me) Fill</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32017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(God thank you for freedom!) Freedom (freedom) Freedom (I love you Jesus) Freedom (for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this place (fill this place) With the rain of heaven (with the rain of heaven) Oh, Lord we ask for the rain</a:t>
            </a:r>
          </a:p>
        </p:txBody>
      </p:sp>
    </p:spTree>
    <p:extLst>
      <p:ext uri="{BB962C8B-B14F-4D97-AF65-F5344CB8AC3E}">
        <p14:creationId xmlns:p14="http://schemas.microsoft.com/office/powerpoint/2010/main" val="6461296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(Rain on me) Rain on me (rain on me) Lord, fill this place (fill this place) With the rain of heaven (with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642934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rain of heaven) Lord, would You burn in me (Burn in me) Burn in me (burn in me) Fill this place (fill this</a:t>
            </a:r>
          </a:p>
        </p:txBody>
      </p:sp>
    </p:spTree>
    <p:extLst>
      <p:ext uri="{BB962C8B-B14F-4D97-AF65-F5344CB8AC3E}">
        <p14:creationId xmlns:p14="http://schemas.microsoft.com/office/powerpoint/2010/main" val="37743678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With the fire from heaven (with the fire of heaven) Would You burn in me (burn in me) Burn in</a:t>
            </a:r>
          </a:p>
        </p:txBody>
      </p:sp>
    </p:spTree>
    <p:extLst>
      <p:ext uri="{BB962C8B-B14F-4D97-AF65-F5344CB8AC3E}">
        <p14:creationId xmlns:p14="http://schemas.microsoft.com/office/powerpoint/2010/main" val="1595716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Lord (burn in me) Fill this place (fill this place) With the fire of heaven (with the fire of heaven) Send</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0268633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the fire (send the fire) Send the fire (send the fire) Send the fire (send the fire) Send the fire</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8201175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(send the fire) Send the fire (send the fire) Send the fire (send the fire) Send the fire (send the fire) Send</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455827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fire (send the fire) Send the fire (send the fire) Consume us (send the fire) Baptize us (send the fire)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9321346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Revive us (send the fire) Send Your fire (send the fire) Send Your fire (send the fire) Send Your fire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6546656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(send the fire) Send Your fire (send the fire) Fire (send the fire) Send Your fire (send the fire) Release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5355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clap a little louder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sing a little louder than before (Ooh)</a:t>
            </a:r>
          </a:p>
        </p:txBody>
      </p:sp>
    </p:spTree>
    <p:extLst>
      <p:ext uri="{BB962C8B-B14F-4D97-AF65-F5344CB8AC3E}">
        <p14:creationId xmlns:p14="http://schemas.microsoft.com/office/powerpoint/2010/main" val="1365045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glory (send the fire) Release Your Spirit (send the fire) Lord You will fill us (send the fire) Consume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5608344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heart (send the fire) Consume my mind (send the fire) Consume my soul (send the fire) Release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690807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fire (send the fire) Like You did for Elijah (send the fire) We walk with God (send the fire) Who</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8661994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answers by fire (send the fire) Send Your fire (send the fire) Send Your fire (send the fire) Send Your fire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5184993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(send the fire) Let it burn (send the fire) Let it burn (send the fire) Let it burn (send the fire) Let it burn</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6187735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(send the fire) Let it burn (send the fire) Burn away the atmosphere (send the fire) Burn away their</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023142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difference (send the fire) Burn in my heart (send the fire) Burn in my soul (send the fire) Burn in my hands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195002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(send the fire) Burn in my feet (send the fire) Burn in my eyes (send the fire) Burn in my</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7370709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mouth (send the fire) Send Your fire (send the fire) Send Your fire (send the fire) Send Your fire (send</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320917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fire) Burn in me (send the fire) Burn (burn in me) Lord would You burn in me (burn in me) Fill this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15917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spin wilder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shout louder yeah Freedom (freedom) Freedom (freedom)</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place (fill this place) With the fire of heaven (with the fire of heaven) Oh-oh-oh, would You burn in me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8568821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(burn in me) Holy Ghost fire, burn in me (burn in me)</a:t>
            </a:r>
          </a:p>
          <a:p>
            <a:pPr marL="0" indent="0" algn="ctr">
              <a:buNone/>
            </a:pPr>
            <a:r>
              <a:rPr lang="en-US" sz="4000" dirty="0">
                <a:solidFill>
                  <a:schemeClr val="bg1"/>
                </a:solidFill>
                <a:latin typeface="Arial"/>
                <a:ea typeface="+mn-lt"/>
                <a:cs typeface="+mn-lt"/>
              </a:rPr>
              <a:t>Fill this place (fill this place) With the fire of heaven</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231366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the fire of heaven) Eh-eh, would You burn in me Burn in me Fill this place With the fire Common I</a:t>
            </a:r>
          </a:p>
        </p:txBody>
      </p:sp>
    </p:spTree>
    <p:extLst>
      <p:ext uri="{BB962C8B-B14F-4D97-AF65-F5344CB8AC3E}">
        <p14:creationId xmlns:p14="http://schemas.microsoft.com/office/powerpoint/2010/main" val="3804147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see you left your hands Every hungry person, every thirsty person Would You burn in me</a:t>
            </a:r>
          </a:p>
        </p:txBody>
      </p:sp>
    </p:spTree>
    <p:extLst>
      <p:ext uri="{BB962C8B-B14F-4D97-AF65-F5344CB8AC3E}">
        <p14:creationId xmlns:p14="http://schemas.microsoft.com/office/powerpoint/2010/main" val="26800153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Baptize us afresh again</a:t>
            </a:r>
          </a:p>
        </p:txBody>
      </p:sp>
    </p:spTree>
    <p:extLst>
      <p:ext uri="{BB962C8B-B14F-4D97-AF65-F5344CB8AC3E}">
        <p14:creationId xmlns:p14="http://schemas.microsoft.com/office/powerpoint/2010/main" val="113792124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“More”</a:t>
            </a:r>
          </a:p>
          <a:p>
            <a:pPr marL="0" indent="0" algn="ctr">
              <a:buNone/>
            </a:pPr>
            <a:r>
              <a:rPr lang="en-US" sz="4000" b="1" dirty="0">
                <a:solidFill>
                  <a:schemeClr val="bg1"/>
                </a:solidFill>
                <a:latin typeface="Arial"/>
                <a:ea typeface="+mn-lt"/>
                <a:cs typeface="+mn-lt"/>
              </a:rPr>
              <a:t>(by Red Rock Worship)</a:t>
            </a:r>
          </a:p>
        </p:txBody>
      </p:sp>
    </p:spTree>
    <p:extLst>
      <p:ext uri="{BB962C8B-B14F-4D97-AF65-F5344CB8AC3E}">
        <p14:creationId xmlns:p14="http://schemas.microsoft.com/office/powerpoint/2010/main" val="11185993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just want more, I just want more </a:t>
            </a:r>
            <a:r>
              <a:rPr lang="en-US" sz="4000" dirty="0" err="1">
                <a:solidFill>
                  <a:schemeClr val="bg1"/>
                </a:solidFill>
                <a:latin typeface="Arial"/>
                <a:ea typeface="+mn-lt"/>
                <a:cs typeface="+mn-lt"/>
              </a:rPr>
              <a:t>More</a:t>
            </a:r>
            <a:r>
              <a:rPr lang="en-US" sz="4000" dirty="0">
                <a:solidFill>
                  <a:schemeClr val="bg1"/>
                </a:solidFill>
                <a:latin typeface="Arial"/>
                <a:ea typeface="+mn-lt"/>
                <a:cs typeface="+mn-lt"/>
              </a:rPr>
              <a:t> of you, God, more of you, God I just want more, I just want more</a:t>
            </a:r>
          </a:p>
        </p:txBody>
      </p:sp>
    </p:spTree>
    <p:extLst>
      <p:ext uri="{BB962C8B-B14F-4D97-AF65-F5344CB8AC3E}">
        <p14:creationId xmlns:p14="http://schemas.microsoft.com/office/powerpoint/2010/main" val="7443370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of you, God, more of you Pour out all I have and lay down all I am Making room for you Lord, I'm</a:t>
            </a:r>
          </a:p>
        </p:txBody>
      </p:sp>
    </p:spTree>
    <p:extLst>
      <p:ext uri="{BB962C8B-B14F-4D97-AF65-F5344CB8AC3E}">
        <p14:creationId xmlns:p14="http://schemas.microsoft.com/office/powerpoint/2010/main" val="28750422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ready to open up my heart To receive, not in part But the fullness of who you are Lord, I'm ready I just</a:t>
            </a:r>
          </a:p>
        </p:txBody>
      </p:sp>
    </p:spTree>
    <p:extLst>
      <p:ext uri="{BB962C8B-B14F-4D97-AF65-F5344CB8AC3E}">
        <p14:creationId xmlns:p14="http://schemas.microsoft.com/office/powerpoint/2010/main" val="9135996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more, I just want more </a:t>
            </a:r>
            <a:r>
              <a:rPr lang="en-US" sz="4000" dirty="0" err="1">
                <a:solidFill>
                  <a:schemeClr val="bg1"/>
                </a:solidFill>
                <a:latin typeface="Arial"/>
                <a:ea typeface="+mn-lt"/>
                <a:cs typeface="+mn-lt"/>
              </a:rPr>
              <a:t>More</a:t>
            </a:r>
            <a:r>
              <a:rPr lang="en-US" sz="4000" dirty="0">
                <a:solidFill>
                  <a:schemeClr val="bg1"/>
                </a:solidFill>
                <a:latin typeface="Arial"/>
                <a:ea typeface="+mn-lt"/>
                <a:cs typeface="+mn-lt"/>
              </a:rPr>
              <a:t> of you, God, more of you, God I just want more, I just want more </a:t>
            </a:r>
            <a:r>
              <a:rPr lang="en-US" sz="4000" dirty="0" err="1">
                <a:solidFill>
                  <a:schemeClr val="bg1"/>
                </a:solidFill>
                <a:latin typeface="Arial"/>
                <a:ea typeface="+mn-lt"/>
                <a:cs typeface="+mn-lt"/>
              </a:rPr>
              <a:t>More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7451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a:t>
            </a:r>
            <a:r>
              <a:rPr lang="en-US" sz="4000" dirty="0" err="1">
                <a:solidFill>
                  <a:schemeClr val="bg1"/>
                </a:solidFill>
                <a:latin typeface="Arial" panose="020B0604020202020204" pitchFamily="34" charset="0"/>
                <a:ea typeface="+mn-lt"/>
                <a:cs typeface="Arial" panose="020B0604020202020204" pitchFamily="34" charset="0"/>
              </a:rPr>
              <a:t>Freedom</a:t>
            </a:r>
            <a:r>
              <a:rPr lang="en-US" sz="4000" dirty="0">
                <a:solidFill>
                  <a:schemeClr val="bg1"/>
                </a:solidFill>
                <a:latin typeface="Arial" panose="020B0604020202020204" pitchFamily="34" charset="0"/>
                <a:ea typeface="+mn-lt"/>
                <a:cs typeface="Arial" panose="020B0604020202020204" pitchFamily="34" charset="0"/>
              </a:rPr>
              <a:t> (freedom) Freedom (freedom)</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(freedom) Freedom (freedom) Freedom</a:t>
            </a:r>
          </a:p>
        </p:txBody>
      </p:sp>
    </p:spTree>
    <p:extLst>
      <p:ext uri="{BB962C8B-B14F-4D97-AF65-F5344CB8AC3E}">
        <p14:creationId xmlns:p14="http://schemas.microsoft.com/office/powerpoint/2010/main" val="4386818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you, God, more of you I pour out all I have and lay down all I am Making room for you Lord, I'm ready to</a:t>
            </a:r>
          </a:p>
        </p:txBody>
      </p:sp>
    </p:spTree>
    <p:extLst>
      <p:ext uri="{BB962C8B-B14F-4D97-AF65-F5344CB8AC3E}">
        <p14:creationId xmlns:p14="http://schemas.microsoft.com/office/powerpoint/2010/main" val="21176694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open up my heart To receive, not in part But the fullness of who you are Lord, I'm ready I just</a:t>
            </a:r>
          </a:p>
        </p:txBody>
      </p:sp>
    </p:spTree>
    <p:extLst>
      <p:ext uri="{BB962C8B-B14F-4D97-AF65-F5344CB8AC3E}">
        <p14:creationId xmlns:p14="http://schemas.microsoft.com/office/powerpoint/2010/main" val="6807929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more, I just want more </a:t>
            </a:r>
            <a:r>
              <a:rPr lang="en-US" sz="4000" dirty="0" err="1">
                <a:solidFill>
                  <a:schemeClr val="bg1"/>
                </a:solidFill>
                <a:latin typeface="Arial"/>
                <a:ea typeface="+mn-lt"/>
                <a:cs typeface="+mn-lt"/>
              </a:rPr>
              <a:t>More</a:t>
            </a:r>
            <a:r>
              <a:rPr lang="en-US" sz="4000" dirty="0">
                <a:solidFill>
                  <a:schemeClr val="bg1"/>
                </a:solidFill>
                <a:latin typeface="Arial"/>
                <a:ea typeface="+mn-lt"/>
                <a:cs typeface="+mn-lt"/>
              </a:rPr>
              <a:t> of you, God, more of you, God I just want more, I just want more </a:t>
            </a:r>
            <a:r>
              <a:rPr lang="en-US" sz="4000" dirty="0" err="1">
                <a:solidFill>
                  <a:schemeClr val="bg1"/>
                </a:solidFill>
                <a:latin typeface="Arial"/>
                <a:ea typeface="+mn-lt"/>
                <a:cs typeface="+mn-lt"/>
              </a:rPr>
              <a:t>More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979950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you, God, more of you, God, oh Come and reach into my heart Come and heal every part, Lord I want</a:t>
            </a:r>
          </a:p>
        </p:txBody>
      </p:sp>
    </p:spTree>
    <p:extLst>
      <p:ext uri="{BB962C8B-B14F-4D97-AF65-F5344CB8AC3E}">
        <p14:creationId xmlns:p14="http://schemas.microsoft.com/office/powerpoint/2010/main" val="3936249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more of you Just one touch from your robe Stills the weakness from my bones Oh, I need more of you</a:t>
            </a:r>
          </a:p>
        </p:txBody>
      </p:sp>
    </p:spTree>
    <p:extLst>
      <p:ext uri="{BB962C8B-B14F-4D97-AF65-F5344CB8AC3E}">
        <p14:creationId xmlns:p14="http://schemas.microsoft.com/office/powerpoint/2010/main" val="31985026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and reach into my heart Come and heal every part, Lord I want more of you Oh and just one touch</a:t>
            </a:r>
          </a:p>
        </p:txBody>
      </p:sp>
    </p:spTree>
    <p:extLst>
      <p:ext uri="{BB962C8B-B14F-4D97-AF65-F5344CB8AC3E}">
        <p14:creationId xmlns:p14="http://schemas.microsoft.com/office/powerpoint/2010/main" val="1736576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from your robe Stills the weakness from my bones Oh, I need more of you, Lord, just more of you, Lord</a:t>
            </a:r>
          </a:p>
        </p:txBody>
      </p:sp>
    </p:spTree>
    <p:extLst>
      <p:ext uri="{BB962C8B-B14F-4D97-AF65-F5344CB8AC3E}">
        <p14:creationId xmlns:p14="http://schemas.microsoft.com/office/powerpoint/2010/main" val="28430053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just want more, I just want more </a:t>
            </a:r>
            <a:r>
              <a:rPr lang="en-US" sz="4000" dirty="0" err="1">
                <a:solidFill>
                  <a:schemeClr val="bg1"/>
                </a:solidFill>
                <a:latin typeface="Arial"/>
                <a:ea typeface="+mn-lt"/>
                <a:cs typeface="+mn-lt"/>
              </a:rPr>
              <a:t>More</a:t>
            </a:r>
            <a:r>
              <a:rPr lang="en-US" sz="4000" dirty="0">
                <a:solidFill>
                  <a:schemeClr val="bg1"/>
                </a:solidFill>
                <a:latin typeface="Arial"/>
                <a:ea typeface="+mn-lt"/>
                <a:cs typeface="+mn-lt"/>
              </a:rPr>
              <a:t> of you, God, more of you, God I just need more, oh I need more (I</a:t>
            </a:r>
          </a:p>
        </p:txBody>
      </p:sp>
    </p:spTree>
    <p:extLst>
      <p:ext uri="{BB962C8B-B14F-4D97-AF65-F5344CB8AC3E}">
        <p14:creationId xmlns:p14="http://schemas.microsoft.com/office/powerpoint/2010/main" val="21194529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just want more, I just want more) More of you, Lord, more of you I just want more, I just want more </a:t>
            </a:r>
            <a:r>
              <a:rPr lang="en-US" sz="4000" dirty="0" err="1">
                <a:solidFill>
                  <a:schemeClr val="bg1"/>
                </a:solidFill>
                <a:latin typeface="Arial"/>
                <a:ea typeface="+mn-lt"/>
                <a:cs typeface="+mn-lt"/>
              </a:rPr>
              <a:t>More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927056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you, Lord, more of you, Lord (I just want more, I just want more) More of you, God, more of you Come</a:t>
            </a:r>
          </a:p>
        </p:txBody>
      </p:sp>
    </p:spTree>
    <p:extLst>
      <p:ext uri="{BB962C8B-B14F-4D97-AF65-F5344CB8AC3E}">
        <p14:creationId xmlns:p14="http://schemas.microsoft.com/office/powerpoint/2010/main" val="376873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lift my hands higher than before I want to love you more than before I </a:t>
            </a:r>
            <a:r>
              <a:rPr lang="en-US" sz="4000" dirty="0" err="1">
                <a:solidFill>
                  <a:schemeClr val="bg1"/>
                </a:solidFill>
                <a:latin typeface="Arial" panose="020B0604020202020204" pitchFamily="34" charset="0"/>
                <a:ea typeface="+mn-lt"/>
                <a:cs typeface="Arial" panose="020B0604020202020204" pitchFamily="34" charset="0"/>
              </a:rPr>
              <a:t>wanna</a:t>
            </a:r>
            <a:r>
              <a:rPr lang="en-US" sz="4000" dirty="0">
                <a:solidFill>
                  <a:schemeClr val="bg1"/>
                </a:solidFill>
                <a:latin typeface="Arial" panose="020B0604020202020204" pitchFamily="34" charset="0"/>
                <a:ea typeface="+mn-lt"/>
                <a:cs typeface="Arial" panose="020B0604020202020204" pitchFamily="34" charset="0"/>
              </a:rPr>
              <a:t> worship deeper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reach into my heart Come and heal every part, Lord I want more of you Just one touch from your</a:t>
            </a:r>
          </a:p>
        </p:txBody>
      </p:sp>
    </p:spTree>
    <p:extLst>
      <p:ext uri="{BB962C8B-B14F-4D97-AF65-F5344CB8AC3E}">
        <p14:creationId xmlns:p14="http://schemas.microsoft.com/office/powerpoint/2010/main" val="29376737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robe Stills the weakness from my bones Oh, I need more of you, I just want more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8469469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a:t>
            </a:r>
            <a:r>
              <a:rPr lang="en-US" sz="4400" b="1" dirty="0" err="1">
                <a:solidFill>
                  <a:schemeClr val="bg1"/>
                </a:solidFill>
                <a:latin typeface="Arial"/>
                <a:ea typeface="+mn-lt"/>
                <a:cs typeface="+mn-lt"/>
              </a:rPr>
              <a:t>Yeshua</a:t>
            </a:r>
            <a:r>
              <a:rPr lang="en-US" sz="4400" b="1" dirty="0">
                <a:solidFill>
                  <a:schemeClr val="bg1"/>
                </a:solidFill>
                <a:latin typeface="Arial"/>
                <a:ea typeface="+mn-lt"/>
                <a:cs typeface="+mn-lt"/>
              </a:rPr>
              <a:t>”</a:t>
            </a:r>
          </a:p>
          <a:p>
            <a:pPr marL="0" indent="0" algn="ctr">
              <a:buNone/>
            </a:pPr>
            <a:r>
              <a:rPr lang="en-US" sz="4400" b="1" dirty="0">
                <a:solidFill>
                  <a:schemeClr val="bg1"/>
                </a:solidFill>
                <a:latin typeface="Arial"/>
                <a:ea typeface="+mn-lt"/>
                <a:cs typeface="+mn-lt"/>
              </a:rPr>
              <a:t>(Jesus Image)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987514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beloved is the most beautiful Among thousands and thousands My beloved is the most beautiful</a:t>
            </a:r>
          </a:p>
        </p:txBody>
      </p:sp>
    </p:spTree>
    <p:extLst>
      <p:ext uri="{BB962C8B-B14F-4D97-AF65-F5344CB8AC3E}">
        <p14:creationId xmlns:p14="http://schemas.microsoft.com/office/powerpoint/2010/main" val="34630596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Among thousands and thousands My beloved is the most beautiful Among thousands and thousands My</a:t>
            </a:r>
          </a:p>
        </p:txBody>
      </p:sp>
    </p:spTree>
    <p:extLst>
      <p:ext uri="{BB962C8B-B14F-4D97-AF65-F5344CB8AC3E}">
        <p14:creationId xmlns:p14="http://schemas.microsoft.com/office/powerpoint/2010/main" val="10224341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beloved is the most beautiful Among thousands and thousands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a:t>
            </a:r>
          </a:p>
        </p:txBody>
      </p:sp>
    </p:spTree>
    <p:extLst>
      <p:ext uri="{BB962C8B-B14F-4D97-AF65-F5344CB8AC3E}">
        <p14:creationId xmlns:p14="http://schemas.microsoft.com/office/powerpoint/2010/main" val="10229719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My beloved is the most beautiful</a:t>
            </a:r>
          </a:p>
          <a:p>
            <a:pPr marL="0" indent="0" algn="ctr">
              <a:buNone/>
            </a:pPr>
            <a:r>
              <a:rPr lang="en-US" sz="4000" dirty="0">
                <a:solidFill>
                  <a:schemeClr val="bg1"/>
                </a:solidFill>
                <a:latin typeface="Arial"/>
                <a:ea typeface="+mn-lt"/>
                <a:cs typeface="+mn-lt"/>
              </a:rPr>
              <a:t>Among thousands and thousands My beloved is the</a:t>
            </a:r>
          </a:p>
        </p:txBody>
      </p:sp>
    </p:spTree>
    <p:extLst>
      <p:ext uri="{BB962C8B-B14F-4D97-AF65-F5344CB8AC3E}">
        <p14:creationId xmlns:p14="http://schemas.microsoft.com/office/powerpoint/2010/main" val="42878667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most beautiful Among thousands and thousands </a:t>
            </a:r>
            <a:r>
              <a:rPr lang="en-US" sz="4400" dirty="0" err="1">
                <a:solidFill>
                  <a:schemeClr val="bg1"/>
                </a:solidFill>
                <a:latin typeface="Arial"/>
                <a:ea typeface="+mn-lt"/>
                <a:cs typeface="+mn-lt"/>
              </a:rPr>
              <a:t>Yeshua</a:t>
            </a:r>
            <a:r>
              <a:rPr lang="en-US" sz="4400" dirty="0">
                <a:solidFill>
                  <a:schemeClr val="bg1"/>
                </a:solidFill>
                <a:latin typeface="Arial"/>
                <a:ea typeface="+mn-lt"/>
                <a:cs typeface="+mn-lt"/>
              </a:rPr>
              <a:t> ahh ah </a:t>
            </a:r>
            <a:r>
              <a:rPr lang="en-US" sz="4400" dirty="0" err="1">
                <a:solidFill>
                  <a:schemeClr val="bg1"/>
                </a:solidFill>
                <a:latin typeface="Arial"/>
                <a:ea typeface="+mn-lt"/>
                <a:cs typeface="+mn-lt"/>
              </a:rPr>
              <a:t>ah</a:t>
            </a:r>
            <a:r>
              <a:rPr lang="en-US" sz="4400" dirty="0">
                <a:solidFill>
                  <a:schemeClr val="bg1"/>
                </a:solidFill>
                <a:latin typeface="Arial"/>
                <a:ea typeface="+mn-lt"/>
                <a:cs typeface="+mn-lt"/>
              </a:rPr>
              <a:t>, ahh ah </a:t>
            </a:r>
            <a:r>
              <a:rPr lang="en-US" sz="4400" dirty="0" err="1">
                <a:solidFill>
                  <a:schemeClr val="bg1"/>
                </a:solidFill>
                <a:latin typeface="Arial"/>
                <a:ea typeface="+mn-lt"/>
                <a:cs typeface="+mn-lt"/>
              </a:rPr>
              <a:t>ah</a:t>
            </a:r>
            <a:r>
              <a:rPr lang="en-US" sz="4400" dirty="0">
                <a:solidFill>
                  <a:schemeClr val="bg1"/>
                </a:solidFill>
                <a:latin typeface="Arial"/>
                <a:ea typeface="+mn-lt"/>
                <a:cs typeface="+mn-lt"/>
              </a:rPr>
              <a:t> (say</a:t>
            </a:r>
          </a:p>
        </p:txBody>
      </p:sp>
    </p:spTree>
    <p:extLst>
      <p:ext uri="{BB962C8B-B14F-4D97-AF65-F5344CB8AC3E}">
        <p14:creationId xmlns:p14="http://schemas.microsoft.com/office/powerpoint/2010/main" val="723453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his name)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Yeshua</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ahh ah </a:t>
            </a:r>
            <a:r>
              <a:rPr lang="en-US" sz="4000" dirty="0" err="1">
                <a:solidFill>
                  <a:schemeClr val="bg1"/>
                </a:solidFill>
                <a:latin typeface="Arial"/>
                <a:ea typeface="+mn-lt"/>
                <a:cs typeface="+mn-lt"/>
              </a:rPr>
              <a:t>ah</a:t>
            </a:r>
            <a:r>
              <a:rPr lang="en-US" sz="4000" dirty="0">
                <a:solidFill>
                  <a:schemeClr val="bg1"/>
                </a:solidFill>
                <a:latin typeface="Arial"/>
                <a:ea typeface="+mn-lt"/>
                <a:cs typeface="+mn-lt"/>
              </a:rPr>
              <a:t> Pour</a:t>
            </a:r>
          </a:p>
        </p:txBody>
      </p:sp>
    </p:spTree>
    <p:extLst>
      <p:ext uri="{BB962C8B-B14F-4D97-AF65-F5344CB8AC3E}">
        <p14:creationId xmlns:p14="http://schemas.microsoft.com/office/powerpoint/2010/main" val="21619335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on Jesus Pour your all upon his feet Pour your all, pour your all, pour your all Pour your love on</a:t>
            </a:r>
          </a:p>
        </p:txBody>
      </p:sp>
    </p:spTree>
    <p:extLst>
      <p:ext uri="{BB962C8B-B14F-4D97-AF65-F5344CB8AC3E}">
        <p14:creationId xmlns:p14="http://schemas.microsoft.com/office/powerpoint/2010/main" val="3145550574"/>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19297</TotalTime>
  <Words>4280</Words>
  <Application>Microsoft Office PowerPoint</Application>
  <PresentationFormat>Widescreen</PresentationFormat>
  <Paragraphs>354</Paragraphs>
  <Slides>152</Slides>
  <Notes>2</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152</vt:i4>
      </vt:variant>
    </vt:vector>
  </HeadingPairs>
  <TitlesOfParts>
    <vt:vector size="162" baseType="lpstr">
      <vt:lpstr>Arial</vt:lpstr>
      <vt:lpstr>Calibri</vt:lpstr>
      <vt:lpstr>Calibri Light</vt:lpstr>
      <vt:lpstr>Tahoma</vt:lpstr>
      <vt:lpstr>Times New Roman</vt:lpstr>
      <vt:lpstr>Verdana</vt:lpstr>
      <vt:lpstr>Verdana Pro</vt:lpstr>
      <vt:lpstr>1_Mountain Top</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1204</cp:revision>
  <dcterms:created xsi:type="dcterms:W3CDTF">2013-06-05T21:04:28Z</dcterms:created>
  <dcterms:modified xsi:type="dcterms:W3CDTF">2024-08-25T00:45:54Z</dcterms:modified>
</cp:coreProperties>
</file>