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1787"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969" r:id="rId31"/>
    <p:sldId id="970" r:id="rId32"/>
    <p:sldId id="971" r:id="rId33"/>
    <p:sldId id="972" r:id="rId34"/>
    <p:sldId id="973" r:id="rId35"/>
    <p:sldId id="974" r:id="rId36"/>
    <p:sldId id="975" r:id="rId37"/>
    <p:sldId id="1597"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124575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30 Moreover whom He predestined, these He also called; whom He called, these He also justified; and whom He justified, these He also glorified.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glory which You gave Me I have given them, that they may be one just as We are one…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is faithful, by whom you were called into the fellowship of His Son, Jesus Christ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31 What then shall we say to these things? If God is for us, who can be against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He who dwells in the secret place of the Most High Shall abide under the shadow of the Almighty. 2 I will say of the LORD, "He is my refuge and my fortress; My God, in Him I will trust." 3 Surely He shall deliver you from the snare of the fowler And from the perilous pestilence.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He shall cover you with His feathers, And under His wings you shall take refuge; His truth shall be your shield and buckler. 5 You shall not be afraid of the terror by night, Nor of the arrow that flies by day, 6 Nor of the pestilence that walks in darkness, Nor of the destruction that lays waste at noonday.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32 He who did not spare His own Son, but delivered Him up for us all, how shall He not with Him also freely give us all things?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God did not send His Son into the world to condemn the world, but that the world through Him might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in Him is not condemned; but he who does not believe is condemned already, because he has not believed in the name of the only begotten Son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the condemnation, that the light has come into the world, and men loved darkness rather than light, because their deeds were evil.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everyone practicing evil hates the light and does not come to the light, lest his deeds should be exposed.</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does the truth comes to the light, that his deeds may be clearly seen, that they have been done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It is God who Justifies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8:29-34</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28,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33 Who shall bring a charge against God's elect? It is God who justifies.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Justification comes apart from the law; that is, we cannot earn justification through rule-keeping or our own good works.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Justification is made possible in the sacrificial death of Christ; it is based on the shed blood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Justification is the free and gracious gift of God bestowed on those who receive by faith the sacrifice of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Justification demonstrates the righteousness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34 Who is he who condemns? It is Christ who died, and furthermore is also risen, who is even at the right hand of God, who also makes intercession for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110:1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LORD said to my Lord, "Sit at My right hand, Till I make Your enemies Your footstool."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Mark 12:35-37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35 Then Jesus answered and said, while He taught in the temple,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 is it that the scribes say that the Christ is the Son of David?</a:t>
            </a:r>
            <a:r>
              <a:rPr lang="en-US" sz="3700" dirty="0">
                <a:effectLst/>
                <a:latin typeface="Verdana" panose="020B0604030504040204" pitchFamily="34" charset="0"/>
                <a:ea typeface="Calibri" panose="020F0502020204030204" pitchFamily="34" charset="0"/>
                <a:cs typeface="Times New Roman" panose="02020603050405020304" pitchFamily="18" charset="0"/>
              </a:rPr>
              <a:t> 36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David himself said by the Holy Spirit:</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LORD said to my Lord, "Sit at My right hand, Till I make Your enemies Your footstool." '</a:t>
            </a:r>
            <a:r>
              <a:rPr lang="en-US" sz="3700" dirty="0">
                <a:effectLst/>
                <a:latin typeface="Verdana" panose="020B0604030504040204" pitchFamily="34" charset="0"/>
                <a:ea typeface="Calibri" panose="020F0502020204030204" pitchFamily="34" charset="0"/>
                <a:cs typeface="Times New Roman" panose="02020603050405020304" pitchFamily="18" charset="0"/>
              </a:rPr>
              <a:t> 37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David himself calls Him 'Lord'; how is He then his Son?"</a:t>
            </a:r>
            <a:r>
              <a:rPr lang="en-US" sz="3700" dirty="0">
                <a:effectLst/>
                <a:latin typeface="Verdana" panose="020B0604030504040204" pitchFamily="34" charset="0"/>
                <a:ea typeface="Calibri" panose="020F0502020204030204" pitchFamily="34" charset="0"/>
                <a:cs typeface="Times New Roman" panose="02020603050405020304" pitchFamily="18" charset="0"/>
              </a:rPr>
              <a:t> And the common people heard Him gladly.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4:14-16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Seeing then that we have a great High Priest who has passed through the heavens, Jesus the Son of God, let us hold fast our confession. 15 For we do not have a High Priest who cannot sympathize with our weaknesses, but was in all points tempted as we are, yet without sin. 16 Let us therefore come boldly to the throne of grace, that we may obtain mercy and find grace to help in time of need.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8:29-34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For whom He foreknew, He also predestined to be conformed to the image of His Son, that He might be the firstborn among many brethren. 30 Moreover whom He predestined, these He also called; whom He called, these He also justified; and whom He justified, these He also glorified.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31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29 For whom He foreknew, He also predestined to be conformed to the image of His Son, that He might be the firstborn among many brethren.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1:7-14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In Him we have redemption through His blood, the forgiveness of sins, according to the riches of His grace 8 which He made to abound toward us in all wisdom and prudence, 9 having made known to us the mystery of His will, according to His good pleasure which He purposed in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10 that in the dispensation of the fullness of the times He might gather together in one all things in Christ, both which are in heaven and which are on earth--in Him. 11 In Him also we have obtained an inheritance, being predestined according to the purpose of Him who works all things according to the counsel of His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that we who first trusted in Christ should be to the praise of His glory. 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can belief in predestination avoid leading someone to despair over the futility of any human choice?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17180</TotalTime>
  <Words>1800</Words>
  <Application>Microsoft Office PowerPoint</Application>
  <PresentationFormat>Widescreen</PresentationFormat>
  <Paragraphs>178</Paragraphs>
  <Slides>37</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826</cp:revision>
  <dcterms:created xsi:type="dcterms:W3CDTF">2009-08-18T08:19:59Z</dcterms:created>
  <dcterms:modified xsi:type="dcterms:W3CDTF">2024-08-29T17:49:50Z</dcterms:modified>
</cp:coreProperties>
</file>