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6"/>
  </p:notesMasterIdLst>
  <p:handoutMasterIdLst>
    <p:handoutMasterId r:id="rId37"/>
  </p:handoutMasterIdLst>
  <p:sldIdLst>
    <p:sldId id="1794"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969" r:id="rId27"/>
    <p:sldId id="970" r:id="rId28"/>
    <p:sldId id="971" r:id="rId29"/>
    <p:sldId id="972" r:id="rId30"/>
    <p:sldId id="973" r:id="rId31"/>
    <p:sldId id="974" r:id="rId32"/>
    <p:sldId id="975" r:id="rId33"/>
    <p:sldId id="1597" r:id="rId34"/>
    <p:sldId id="852" r:id="rId3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85826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and if children, then heirs--heirs of God and joint heirs with Christ, if indeed we suffer with Him, that we may also be glorified together.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you are no longer a slave but a son, and if a son, then an heir of God through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3:28-29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There is neither Jew nor Greek, there is neither slave nor free, there is neither male nor female; for you are all one in Christ Jesus. 29 And if you are Christ's, then you are Abraham's seed, and heirs according to the promise.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For I consider that the sufferings of this present time are not worthy to be compared with the glory which shall be revealed in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4:16-18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Therefore we do not lose heart. Even though our outward man is perishing, yet the inward man is being renewed day by day. 17 For our light affliction, which is but for a moment, is working for us a far more exceeding and eternal weight of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while we do not look at the things which are seen, but at the things which are not seen. For the things which are seen are temporary, but the things which are not seen are eternal.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19 For the earnest expectation of the creation eagerly waits for the revealing of the sons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to Adam He said, "Because you have heeded the voice of your wife, and have eaten from the tree of which I commanded you, saying, 'You shall not eat of it': "Cursed is the ground for your sake; In toil you shall eat of it All the days of your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a:effectLst/>
                <a:latin typeface="Verdana" panose="020B0604030504040204" pitchFamily="34" charset="0"/>
                <a:ea typeface="Calibri" panose="020F0502020204030204" pitchFamily="34" charset="0"/>
                <a:cs typeface="Times New Roman" panose="02020603050405020304" pitchFamily="18" charset="0"/>
              </a:rPr>
              <a:t>20 For the creation was subjected to futility, not willingly, but because of Him who subjected it in hope;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a:effectLst/>
                <a:latin typeface="Verdana" panose="020B0604030504040204" pitchFamily="34" charset="0"/>
                <a:ea typeface="Calibri" panose="020F0502020204030204" pitchFamily="34" charset="0"/>
                <a:cs typeface="Times New Roman" panose="02020603050405020304" pitchFamily="18" charset="0"/>
              </a:rPr>
              <a:t>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a:effectLst/>
                <a:latin typeface="Verdana" panose="020B0604030504040204" pitchFamily="34" charset="0"/>
                <a:ea typeface="Calibri" panose="020F0502020204030204" pitchFamily="34" charset="0"/>
                <a:cs typeface="Times New Roman" panose="02020603050405020304" pitchFamily="18" charset="0"/>
              </a:rPr>
              <a:t>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a:effectLst/>
                <a:latin typeface="Verdana" panose="020B0604030504040204" pitchFamily="34" charset="0"/>
                <a:ea typeface="Calibri" panose="020F0502020204030204" pitchFamily="34" charset="0"/>
                <a:cs typeface="Calibri" panose="020F0502020204030204" pitchFamily="34" charset="0"/>
              </a:rPr>
              <a:t>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a:effectLst/>
                <a:latin typeface="Verdana" panose="020B0604030504040204" pitchFamily="34" charset="0"/>
                <a:ea typeface="Calibri" panose="020F0502020204030204" pitchFamily="34" charset="0"/>
                <a:cs typeface="Times New Roman" panose="02020603050405020304" pitchFamily="18" charset="0"/>
              </a:rPr>
              <a:t>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Cry Out Abba Father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8:15-</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14,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And he showed me a pure river of water of life, clear as crystal, proceeding from the throne of God and of the Lamb. 2 In the middle of its street, and on either side of the river, was the tree of life, which bore twelve fruits, each tree yielding its fruit every month. The leaves of the tree were for the healing of the nations.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there shall be no more curse, but the throne of God and of the Lamb shall be in it, and His servants shall serve Him. 4 They shall see His face, and His name shall be on their foreheads. 5 There shall be no night there: They need no lamp nor light of the sun, for the Lord God gives them light. And they shall reign forever and 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because the creation itself also will be delivered from the bondage of corruption into the glorious liberty of the children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22 For we know that the whole creation groans and labors with birth pangs together until now.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23 Not only that, but we also who have the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firstfruits</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of the Spirit, even we ourselves groan within ourselves, eagerly waiting for the adoption, the redemption of our body.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8:15-23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21 because the creation itself also will be delivered from the bondage of corruption into the glorious liberty of the children of God. 22 For we know that the whole creation groans and labors with birth pangs together until now. 23 Not only that, but we also who have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firstfruits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 the Spirit, even we ourselves groan within ourselves, eagerly waiting for the adoption, the redemption of our body.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For you did not receive the spirit of bondage again to fear, but you received the Spirit of adoption by whom we cry out, "Abba,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11:17-19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17 And if some of the branches were broken off, and you, being a wild olive tree, were grafted in among them, and with them became a partaker of the root and fatness of the olive tree, 18 do not boast against the branches. But if you do boast, remember that you do not support the root, but the root supports you. 19 You will say then, "Branches were broken off that I might be grafted in."</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Galatians 4:6-7</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And because you are sons, God has sent forth the Spirit of His Son into your hearts, crying out, "Abba, Father!" 7 Therefore you are no longer a slave but a son, and if a son, then an heir of God through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The Spirit Himself bears witness with our spirit that we are children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17069</TotalTime>
  <Words>1643</Words>
  <Application>Microsoft Office PowerPoint</Application>
  <PresentationFormat>Widescreen</PresentationFormat>
  <Paragraphs>155</Paragraphs>
  <Slides>33</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823</cp:revision>
  <dcterms:created xsi:type="dcterms:W3CDTF">2009-08-18T08:19:59Z</dcterms:created>
  <dcterms:modified xsi:type="dcterms:W3CDTF">2024-08-16T22:21:34Z</dcterms:modified>
</cp:coreProperties>
</file>