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1803"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95" r:id="rId28"/>
    <p:sldId id="1796" r:id="rId29"/>
    <p:sldId id="1797" r:id="rId30"/>
    <p:sldId id="1799" r:id="rId31"/>
    <p:sldId id="1800" r:id="rId32"/>
    <p:sldId id="1801" r:id="rId33"/>
    <p:sldId id="1802" r:id="rId34"/>
    <p:sldId id="1798"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8385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8:5-10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sower</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went out to sow his seed. And as he sowed, some fell by the wayside; and it was trampled down, and the birds of the air devoured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Some fell on rock; and as soon as it sprang up, it withered away because it lacked moisture.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some fell among thorns, and the thorns sprang up with it and choked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others fell on good ground, sprang up, and yielded a crop a hundredfold." When He had said these things He cried, "He who has ears to hear, let him hear!"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His disciples asked Him, saying, "What does this parable mean?"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said, "To you it has been given to know the mysteries of the kingdom of God, but to the rest it is given in parables, that 'Seeing they may not see, And hearing they may not understand.'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8:11-15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the parable is this: The seed is the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Those by the wayside are the ones who hear; then the devil comes and takes away the word out of their hearts, lest they should believe and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ones on the rock are those who, when they hear, receive the word with joy; and these have no root, who believe for a while and in time of temptation fall away.</a:t>
            </a:r>
            <a:r>
              <a:rPr lang="en-US" sz="4000" dirty="0">
                <a:effectLst/>
                <a:latin typeface="Verdana" panose="020B0604030504040204" pitchFamily="34" charset="0"/>
                <a:ea typeface="Calibri" panose="020F0502020204030204" pitchFamily="34" charset="0"/>
                <a:cs typeface="Times New Roman" panose="02020603050405020304" pitchFamily="18" charset="0"/>
              </a:rPr>
              <a:t> 14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the ones that fell among thorns are those who, when they have heard, go out and are choked with cares, riches, and pleasures of life, and bring no fruit to maturity.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ones that fell on the good ground are those who, having heard the word with a noble and good heart, keep it and bear fruit with patience.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thus says the Lord GOD: "Behold, I lay in Zion a stone for a foundation, A tried stone, a precious cornerstone, a sure foundation; Whoever believes will not act hastily.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For there is no distinction between Jew and Greek, for the same Lord over all is rich to all who call upon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Confession is Made unto Salvation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10:9-13</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23,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has sent this message to the people of Israel, proclaiming the gospel of peace through Jesus Christ, who is Lord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this righteousness from God comes through faith in Jesus Christ to all who believe. There is no distinction,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 God the God of Jews only? Is He not the God of Gentiles too? Yes, of Gentiles too,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since there is only one God, who will justify the circumcised by faith and the uncircumcised through that same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Here there is no Greek or Jew, circumcised or uncircumcised, barbarian, Scythian, slave, or free, but Christ is all and is in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one God, and there is one mediator between God and men, the man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"whoever calls on the name of the LORD shall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36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Joel 2:32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it shall come to pass That whoever calls on the name of the LORD Shall be saved. For in Mount Zion and in Jerusalem there shall be deliverance, As the LORD has said, Among the remnant whom the LORD calls.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9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8:26-40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Now an angel of the Lord spoke to Philip, saying, "Arise and go toward the south along the road which goes down from Jerusalem to Gaza." This is desert. 27 So he arose and went. And behold, a man of Ethiopia, a eunuch of great authority under Candace the queen of the Ethiopians, who had charge of all her treasury, and had come to Jerusalem to worship,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54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was returning. And sitting in his chariot, he was reading Isaiah the prophet. 29 Then the Spirit said to Philip, "Go near and overtake this chariot." 30 So Philip ran to him, and heard him reading the prophet Isaiah, and said, "Do you understand what you are reading?" 31 And he said, "How can I, unless someone guides me?" And he asked Philip to come up and sit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25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The place in the Scripture which he read was this: "He was led as a sheep to the slaughter; And as a lamb before its shearer is silent, So He opened not His mouth. 33 In His humiliation His justice was taken away, And who will declare His generation? For His life is taken from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01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So the eunuch answered Philip and said, "I ask you, of whom does the prophet say this, of himself or of some other man?" 35 Then Philip opened his mouth, and beginning at this Scripture, preached Jesus to him. 36 Now as they went down the road, they came to some water. And the eunuch said, "See, here is water. What hinders me from being baptized?"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82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Then Philip said, "If you believe with all your heart, you may." And he answered and said, "I believe that Jesus Christ is the Son of God." 38 So he commanded the chariot to stand still. And both Philip and the eunuch went down into the water, and he baptized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22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Now when they came up out of the water, the Spirit of the Lord caught Philip away, so that the eunuch saw him no more; and he went on his way rejoicing. 40 But Philip was found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Azotus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passing through, he preached in all the cities till he came to Caesarea.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9623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what does it say? "The word is near you, in your mouth and in your heart" (that is, the word of faith which we preach):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word is very near you, in your mouth and in your heart, that you may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John 6-8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This is love, that we walk according to His commandments. This is the commandment, that as you have heard from the beginning, you should walk in it. 7 For many deceivers have gone out into the world who do not confess Jesus Christ as coming in the flesh. This is a deceiver and an antichrist. 8 Look to yourselves, that we do not lose those things we worked for, but that we may receive a full reward.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17114</TotalTime>
  <Words>2069</Words>
  <Application>Microsoft Office PowerPoint</Application>
  <PresentationFormat>Widescreen</PresentationFormat>
  <Paragraphs>209</Paragraphs>
  <Slides>42</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825</cp:revision>
  <dcterms:created xsi:type="dcterms:W3CDTF">2009-08-18T08:19:59Z</dcterms:created>
  <dcterms:modified xsi:type="dcterms:W3CDTF">2024-10-24T04:28:31Z</dcterms:modified>
</cp:coreProperties>
</file>